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2" r:id="rId4"/>
  </p:sldMasterIdLst>
  <p:notesMasterIdLst>
    <p:notesMasterId r:id="rId24"/>
  </p:notesMasterIdLst>
  <p:handoutMasterIdLst>
    <p:handoutMasterId r:id="rId25"/>
  </p:handoutMasterIdLst>
  <p:sldIdLst>
    <p:sldId id="258" r:id="rId5"/>
    <p:sldId id="256" r:id="rId6"/>
    <p:sldId id="257" r:id="rId7"/>
    <p:sldId id="274" r:id="rId8"/>
    <p:sldId id="269" r:id="rId9"/>
    <p:sldId id="265" r:id="rId10"/>
    <p:sldId id="266" r:id="rId11"/>
    <p:sldId id="259" r:id="rId12"/>
    <p:sldId id="264" r:id="rId13"/>
    <p:sldId id="263" r:id="rId14"/>
    <p:sldId id="260" r:id="rId15"/>
    <p:sldId id="261" r:id="rId16"/>
    <p:sldId id="268" r:id="rId17"/>
    <p:sldId id="270" r:id="rId18"/>
    <p:sldId id="271" r:id="rId19"/>
    <p:sldId id="272" r:id="rId20"/>
    <p:sldId id="273" r:id="rId21"/>
    <p:sldId id="275" r:id="rId22"/>
    <p:sldId id="262" r:id="rId23"/>
  </p:sldIdLst>
  <p:sldSz cx="12192000" cy="6858000"/>
  <p:notesSz cx="6858000" cy="9144000"/>
  <p:defaultTextStyle>
    <a:defPPr rtl="0">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50DF4F1C-F2B6-4C49-A9ED-3AFB31AE8C82}">
          <p14:sldIdLst>
            <p14:sldId id="258"/>
            <p14:sldId id="256"/>
            <p14:sldId id="257"/>
            <p14:sldId id="274"/>
            <p14:sldId id="269"/>
            <p14:sldId id="265"/>
          </p14:sldIdLst>
        </p14:section>
        <p14:section name="Kronika polska" id="{2AFB218A-DCC0-4958-84EE-8E094161A119}">
          <p14:sldIdLst>
            <p14:sldId id="266"/>
            <p14:sldId id="259"/>
            <p14:sldId id="264"/>
            <p14:sldId id="263"/>
            <p14:sldId id="260"/>
            <p14:sldId id="261"/>
            <p14:sldId id="268"/>
            <p14:sldId id="270"/>
            <p14:sldId id="271"/>
            <p14:sldId id="272"/>
            <p14:sldId id="273"/>
          </p14:sldIdLst>
        </p14:section>
        <p14:section name="Sekcja podsumowania" id="{A7A5166A-5E56-4CED-8901-BEB181587E69}">
          <p14:sldIdLst>
            <p14:sldId id="275"/>
            <p14:sldId id="2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091" autoAdjust="0"/>
  </p:normalViewPr>
  <p:slideViewPr>
    <p:cSldViewPr snapToGrid="0">
      <p:cViewPr varScale="1">
        <p:scale>
          <a:sx n="114" d="100"/>
          <a:sy n="114" d="100"/>
        </p:scale>
        <p:origin x="474" y="114"/>
      </p:cViewPr>
      <p:guideLst/>
    </p:cSldViewPr>
  </p:slideViewPr>
  <p:notesTextViewPr>
    <p:cViewPr>
      <p:scale>
        <a:sx n="1" d="1"/>
        <a:sy n="1" d="1"/>
      </p:scale>
      <p:origin x="0" y="0"/>
    </p:cViewPr>
  </p:notesTextViewPr>
  <p:notesViewPr>
    <p:cSldViewPr snapToGrid="0">
      <p:cViewPr varScale="1">
        <p:scale>
          <a:sx n="76" d="100"/>
          <a:sy n="76" d="100"/>
        </p:scale>
        <p:origin x="403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096AD93C-E908-494B-9BDC-6AEC39959E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6F56D389-CE57-4145-9748-4CBD6EAEC1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983C6-4540-4B3B-88A9-32851B566B32}" type="datetime1">
              <a:rPr lang="pl-PL" smtClean="0"/>
              <a:t>10.04.2021</a:t>
            </a:fld>
            <a:endParaRPr lang="pl-PL" dirty="0"/>
          </a:p>
        </p:txBody>
      </p:sp>
      <p:sp>
        <p:nvSpPr>
          <p:cNvPr id="4" name="Symbol zastępczy stopki 3">
            <a:extLst>
              <a:ext uri="{FF2B5EF4-FFF2-40B4-BE49-F238E27FC236}">
                <a16:creationId xmlns:a16="http://schemas.microsoft.com/office/drawing/2014/main" id="{2A7029FB-D24E-4609-96C7-0B6B6C963A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6D1B1D87-CC07-4D81-8FF7-0C15D8400E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EB0F5F-B5C6-47C0-B460-DAC8DF593638}" type="slidenum">
              <a:rPr lang="pl-PL" smtClean="0"/>
              <a:t>‹#›</a:t>
            </a:fld>
            <a:endParaRPr lang="pl-PL"/>
          </a:p>
        </p:txBody>
      </p:sp>
    </p:spTree>
    <p:extLst>
      <p:ext uri="{BB962C8B-B14F-4D97-AF65-F5344CB8AC3E}">
        <p14:creationId xmlns:p14="http://schemas.microsoft.com/office/powerpoint/2010/main" val="1930262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noProof="0"/>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B90F2-48B7-410D-9C18-DF4D2781C8A7}" type="datetime1">
              <a:rPr lang="pl-PL" noProof="0" smtClean="0"/>
              <a:pPr/>
              <a:t>10.04.2021</a:t>
            </a:fld>
            <a:endParaRPr lang="pl-PL" noProof="0"/>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noProof="0"/>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noProof="0"/>
              <a:t>Edytuj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noProof="0"/>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27835-0695-4CC7-8AB8-A95836770A4F}" type="slidenum">
              <a:rPr lang="pl-PL" noProof="0" smtClean="0"/>
              <a:t>‹#›</a:t>
            </a:fld>
            <a:endParaRPr lang="pl-PL" noProof="0"/>
          </a:p>
        </p:txBody>
      </p:sp>
    </p:spTree>
    <p:extLst>
      <p:ext uri="{BB962C8B-B14F-4D97-AF65-F5344CB8AC3E}">
        <p14:creationId xmlns:p14="http://schemas.microsoft.com/office/powerpoint/2010/main" val="382553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C2627835-0695-4CC7-8AB8-A95836770A4F}" type="slidenum">
              <a:rPr lang="pl-PL" smtClean="0"/>
              <a:t>2</a:t>
            </a:fld>
            <a:endParaRPr lang="pl-PL"/>
          </a:p>
        </p:txBody>
      </p:sp>
    </p:spTree>
    <p:extLst>
      <p:ext uri="{BB962C8B-B14F-4D97-AF65-F5344CB8AC3E}">
        <p14:creationId xmlns:p14="http://schemas.microsoft.com/office/powerpoint/2010/main" val="9102082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7" name="Obraz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ytuł 1"/>
          <p:cNvSpPr>
            <a:spLocks noGrp="1"/>
          </p:cNvSpPr>
          <p:nvPr>
            <p:ph type="ctrTitle" hasCustomPrompt="1"/>
          </p:nvPr>
        </p:nvSpPr>
        <p:spPr>
          <a:xfrm>
            <a:off x="1371600" y="1803405"/>
            <a:ext cx="9448800" cy="1825096"/>
          </a:xfrm>
        </p:spPr>
        <p:txBody>
          <a:bodyPr rtlCol="0" anchor="b">
            <a:normAutofit/>
          </a:bodyPr>
          <a:lstStyle>
            <a:lvl1pPr algn="l">
              <a:defRPr sz="6000"/>
            </a:lvl1pPr>
          </a:lstStyle>
          <a:p>
            <a:pPr rtl="0"/>
            <a:r>
              <a:rPr lang="pl-PL" noProof="0"/>
              <a:t>Kliknij, aby edytować styl wzorca tytułu</a:t>
            </a:r>
          </a:p>
        </p:txBody>
      </p:sp>
      <p:sp>
        <p:nvSpPr>
          <p:cNvPr id="3" name="Podtytuł 2"/>
          <p:cNvSpPr>
            <a:spLocks noGrp="1"/>
          </p:cNvSpPr>
          <p:nvPr>
            <p:ph type="subTitle" idx="1"/>
          </p:nvPr>
        </p:nvSpPr>
        <p:spPr>
          <a:xfrm>
            <a:off x="1371600" y="3632201"/>
            <a:ext cx="9448800" cy="685800"/>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l-PL" noProof="0"/>
              <a:t>Kliknij, aby edytować styl wzorca podtytułu</a:t>
            </a:r>
          </a:p>
        </p:txBody>
      </p:sp>
      <p:sp>
        <p:nvSpPr>
          <p:cNvPr id="4" name="Data — symbol zastępczy 3"/>
          <p:cNvSpPr>
            <a:spLocks noGrp="1"/>
          </p:cNvSpPr>
          <p:nvPr>
            <p:ph type="dt" sz="half" idx="10"/>
          </p:nvPr>
        </p:nvSpPr>
        <p:spPr>
          <a:xfrm>
            <a:off x="7909561" y="4314328"/>
            <a:ext cx="2910840" cy="374642"/>
          </a:xfrm>
        </p:spPr>
        <p:txBody>
          <a:bodyPr rtlCol="0"/>
          <a:lstStyle/>
          <a:p>
            <a:pPr rtl="0"/>
            <a:fld id="{AE5ED785-00FD-49A6-AFCB-00B61FEFFB1E}" type="datetime1">
              <a:rPr lang="pl-PL" noProof="0" smtClean="0"/>
              <a:t>10.04.2021</a:t>
            </a:fld>
            <a:endParaRPr lang="pl-PL" noProof="0"/>
          </a:p>
        </p:txBody>
      </p:sp>
      <p:sp>
        <p:nvSpPr>
          <p:cNvPr id="5" name="Stopka — symbol zastępczy 4"/>
          <p:cNvSpPr>
            <a:spLocks noGrp="1"/>
          </p:cNvSpPr>
          <p:nvPr>
            <p:ph type="ftr" sz="quarter" idx="11"/>
          </p:nvPr>
        </p:nvSpPr>
        <p:spPr>
          <a:xfrm>
            <a:off x="1371600" y="4323845"/>
            <a:ext cx="6400800" cy="365125"/>
          </a:xfrm>
        </p:spPr>
        <p:txBody>
          <a:bodyPr rtlCol="0"/>
          <a:lstStyle/>
          <a:p>
            <a:pPr rtl="0"/>
            <a:r>
              <a:rPr lang="pl-PL" noProof="0"/>
              <a:t>
              </a:t>
            </a:r>
          </a:p>
        </p:txBody>
      </p:sp>
      <p:sp>
        <p:nvSpPr>
          <p:cNvPr id="6" name="Numer slajdu — symbol zastępczy 5"/>
          <p:cNvSpPr>
            <a:spLocks noGrp="1"/>
          </p:cNvSpPr>
          <p:nvPr>
            <p:ph type="sldNum" sz="quarter" idx="12"/>
          </p:nvPr>
        </p:nvSpPr>
        <p:spPr>
          <a:xfrm>
            <a:off x="8077200" y="1430866"/>
            <a:ext cx="2743200" cy="365125"/>
          </a:xfrm>
        </p:spPr>
        <p:txBody>
          <a:bodyPr rtlCol="0"/>
          <a:lstStyle/>
          <a:p>
            <a:pPr rtl="0"/>
            <a:fld id="{6D22F896-40B5-4ADD-8801-0D06FADFA095}" type="slidenum">
              <a:rPr lang="pl-PL" noProof="0" smtClean="0"/>
              <a:t>‹#›</a:t>
            </a:fld>
            <a:endParaRPr lang="pl-PL" noProof="0"/>
          </a:p>
        </p:txBody>
      </p:sp>
    </p:spTree>
    <p:extLst>
      <p:ext uri="{BB962C8B-B14F-4D97-AF65-F5344CB8AC3E}">
        <p14:creationId xmlns:p14="http://schemas.microsoft.com/office/powerpoint/2010/main" val="2367514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zny obraz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685777" y="4697360"/>
            <a:ext cx="10822034" cy="819355"/>
          </a:xfrm>
        </p:spPr>
        <p:txBody>
          <a:bodyPr rtlCol="0" anchor="b"/>
          <a:lstStyle>
            <a:lvl1pPr algn="l">
              <a:defRPr sz="3200"/>
            </a:lvl1pPr>
          </a:lstStyle>
          <a:p>
            <a:pPr rtl="0"/>
            <a:r>
              <a:rPr lang="pl-PL" noProof="0"/>
              <a:t>Kliknij, aby edytować styl wzorca tytułu</a:t>
            </a:r>
          </a:p>
        </p:txBody>
      </p:sp>
      <p:sp>
        <p:nvSpPr>
          <p:cNvPr id="3" name="Obraz — symbol zastępczy 2"/>
          <p:cNvSpPr>
            <a:spLocks noGrp="1" noChangeAspect="1"/>
          </p:cNvSpPr>
          <p:nvPr>
            <p:ph type="pic" idx="1"/>
          </p:nvPr>
        </p:nvSpPr>
        <p:spPr>
          <a:xfrm>
            <a:off x="681727" y="941439"/>
            <a:ext cx="10821840" cy="3478161"/>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l-PL" noProof="0"/>
              <a:t>Kliknij ikonę, aby dodać obraz</a:t>
            </a:r>
          </a:p>
        </p:txBody>
      </p:sp>
      <p:sp>
        <p:nvSpPr>
          <p:cNvPr id="4" name="Tekst — symbol zastępczy 3"/>
          <p:cNvSpPr>
            <a:spLocks noGrp="1"/>
          </p:cNvSpPr>
          <p:nvPr>
            <p:ph type="body" sz="half" idx="2" hasCustomPrompt="1"/>
          </p:nvPr>
        </p:nvSpPr>
        <p:spPr>
          <a:xfrm>
            <a:off x="685800" y="5516715"/>
            <a:ext cx="10820400" cy="701969"/>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l-PL" noProof="0"/>
              <a:t>Edytuj style wzorca tekstu</a:t>
            </a:r>
          </a:p>
        </p:txBody>
      </p:sp>
      <p:sp>
        <p:nvSpPr>
          <p:cNvPr id="5" name="Data — symbol zastępczy 4"/>
          <p:cNvSpPr>
            <a:spLocks noGrp="1"/>
          </p:cNvSpPr>
          <p:nvPr>
            <p:ph type="dt" sz="half" idx="10"/>
          </p:nvPr>
        </p:nvSpPr>
        <p:spPr/>
        <p:txBody>
          <a:bodyPr rtlCol="0"/>
          <a:lstStyle/>
          <a:p>
            <a:pPr rtl="0"/>
            <a:fld id="{9E20266E-23A6-45FB-9F2B-58A9E9A28C06}" type="datetime1">
              <a:rPr lang="pl-PL" noProof="0" smtClean="0"/>
              <a:t>10.04.2021</a:t>
            </a:fld>
            <a:endParaRPr lang="pl-PL" noProof="0"/>
          </a:p>
        </p:txBody>
      </p:sp>
      <p:sp>
        <p:nvSpPr>
          <p:cNvPr id="6" name="Stopka — symbol zastępczy 5"/>
          <p:cNvSpPr>
            <a:spLocks noGrp="1"/>
          </p:cNvSpPr>
          <p:nvPr>
            <p:ph type="ftr" sz="quarter" idx="11"/>
          </p:nvPr>
        </p:nvSpPr>
        <p:spPr/>
        <p:txBody>
          <a:bodyPr rtlCol="0"/>
          <a:lstStyle/>
          <a:p>
            <a:pPr rtl="0"/>
            <a:r>
              <a:rPr lang="pl-PL" noProof="0"/>
              <a:t>
              </a:t>
            </a:r>
          </a:p>
        </p:txBody>
      </p:sp>
      <p:sp>
        <p:nvSpPr>
          <p:cNvPr id="7" name="Numer slajdu — symbol zastępczy 6"/>
          <p:cNvSpPr>
            <a:spLocks noGrp="1"/>
          </p:cNvSpPr>
          <p:nvPr>
            <p:ph type="sldNum" sz="quarter" idx="12"/>
          </p:nvPr>
        </p:nvSpPr>
        <p:spPr/>
        <p:txBody>
          <a:bodyPr rtlCol="0"/>
          <a:lstStyle/>
          <a:p>
            <a:pPr rtl="0"/>
            <a:fld id="{6D22F896-40B5-4ADD-8801-0D06FADFA095}" type="slidenum">
              <a:rPr lang="pl-PL" noProof="0" smtClean="0"/>
              <a:pPr/>
              <a:t>‹#›</a:t>
            </a:fld>
            <a:endParaRPr lang="pl-PL" noProof="0"/>
          </a:p>
        </p:txBody>
      </p:sp>
    </p:spTree>
    <p:extLst>
      <p:ext uri="{BB962C8B-B14F-4D97-AF65-F5344CB8AC3E}">
        <p14:creationId xmlns:p14="http://schemas.microsoft.com/office/powerpoint/2010/main" val="3022232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pic>
        <p:nvPicPr>
          <p:cNvPr id="8" name="Obraz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ytuł 1"/>
          <p:cNvSpPr>
            <a:spLocks noGrp="1"/>
          </p:cNvSpPr>
          <p:nvPr>
            <p:ph type="title" hasCustomPrompt="1"/>
          </p:nvPr>
        </p:nvSpPr>
        <p:spPr>
          <a:xfrm>
            <a:off x="685800" y="753532"/>
            <a:ext cx="10820400" cy="2802467"/>
          </a:xfrm>
        </p:spPr>
        <p:txBody>
          <a:bodyPr rtlCol="0" anchor="ctr"/>
          <a:lstStyle>
            <a:lvl1pPr algn="l">
              <a:defRPr sz="3200"/>
            </a:lvl1pPr>
          </a:lstStyle>
          <a:p>
            <a:pPr rtl="0"/>
            <a:r>
              <a:rPr lang="pl-PL" noProof="0"/>
              <a:t>Kliknij, aby edytować styl wzorca tytułu</a:t>
            </a:r>
          </a:p>
        </p:txBody>
      </p:sp>
      <p:sp>
        <p:nvSpPr>
          <p:cNvPr id="4" name="Tekst — symbol zastępczy 3"/>
          <p:cNvSpPr>
            <a:spLocks noGrp="1"/>
          </p:cNvSpPr>
          <p:nvPr>
            <p:ph type="body" sz="half" idx="2" hasCustomPrompt="1"/>
          </p:nvPr>
        </p:nvSpPr>
        <p:spPr>
          <a:xfrm>
            <a:off x="1024467" y="3649133"/>
            <a:ext cx="10130516" cy="999067"/>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l-PL" noProof="0"/>
              <a:t>Edytuj style wzorca tekstu</a:t>
            </a:r>
          </a:p>
        </p:txBody>
      </p:sp>
      <p:sp>
        <p:nvSpPr>
          <p:cNvPr id="5" name="Data — symbol zastępczy 4"/>
          <p:cNvSpPr>
            <a:spLocks noGrp="1"/>
          </p:cNvSpPr>
          <p:nvPr>
            <p:ph type="dt" sz="half" idx="10"/>
          </p:nvPr>
        </p:nvSpPr>
        <p:spPr>
          <a:xfrm>
            <a:off x="7814452" y="381000"/>
            <a:ext cx="2910840" cy="365125"/>
          </a:xfrm>
        </p:spPr>
        <p:txBody>
          <a:bodyPr rtlCol="0"/>
          <a:lstStyle>
            <a:lvl1pPr algn="r">
              <a:defRPr/>
            </a:lvl1pPr>
          </a:lstStyle>
          <a:p>
            <a:pPr rtl="0"/>
            <a:fld id="{B539F2FB-9919-494A-8046-CBADC083B488}" type="datetime1">
              <a:rPr lang="pl-PL" noProof="0" smtClean="0"/>
              <a:t>10.04.2021</a:t>
            </a:fld>
            <a:endParaRPr lang="pl-PL" noProof="0"/>
          </a:p>
        </p:txBody>
      </p:sp>
      <p:sp>
        <p:nvSpPr>
          <p:cNvPr id="6" name="Stopka — symbol zastępczy 5"/>
          <p:cNvSpPr>
            <a:spLocks noGrp="1"/>
          </p:cNvSpPr>
          <p:nvPr>
            <p:ph type="ftr" sz="quarter" idx="11"/>
          </p:nvPr>
        </p:nvSpPr>
        <p:spPr>
          <a:xfrm>
            <a:off x="685800" y="379941"/>
            <a:ext cx="6991492" cy="365125"/>
          </a:xfrm>
        </p:spPr>
        <p:txBody>
          <a:bodyPr rtlCol="0"/>
          <a:lstStyle/>
          <a:p>
            <a:pPr rtl="0"/>
            <a:r>
              <a:rPr lang="pl-PL" noProof="0"/>
              <a:t>
              </a:t>
            </a:r>
          </a:p>
        </p:txBody>
      </p:sp>
      <p:sp>
        <p:nvSpPr>
          <p:cNvPr id="7" name="Numer slajdu — symbol zastępczy 6"/>
          <p:cNvSpPr>
            <a:spLocks noGrp="1"/>
          </p:cNvSpPr>
          <p:nvPr>
            <p:ph type="sldNum" sz="quarter" idx="12"/>
          </p:nvPr>
        </p:nvSpPr>
        <p:spPr>
          <a:xfrm>
            <a:off x="10862452" y="381000"/>
            <a:ext cx="643748" cy="365125"/>
          </a:xfrm>
        </p:spPr>
        <p:txBody>
          <a:bodyPr rtlCol="0"/>
          <a:lstStyle/>
          <a:p>
            <a:pPr rtl="0"/>
            <a:fld id="{6D22F896-40B5-4ADD-8801-0D06FADFA095}" type="slidenum">
              <a:rPr lang="pl-PL" noProof="0" smtClean="0"/>
              <a:pPr/>
              <a:t>‹#›</a:t>
            </a:fld>
            <a:endParaRPr lang="pl-PL" noProof="0"/>
          </a:p>
        </p:txBody>
      </p:sp>
    </p:spTree>
    <p:extLst>
      <p:ext uri="{BB962C8B-B14F-4D97-AF65-F5344CB8AC3E}">
        <p14:creationId xmlns:p14="http://schemas.microsoft.com/office/powerpoint/2010/main" val="2441873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ytat z podpisem">
    <p:spTree>
      <p:nvGrpSpPr>
        <p:cNvPr id="1" name=""/>
        <p:cNvGrpSpPr/>
        <p:nvPr/>
      </p:nvGrpSpPr>
      <p:grpSpPr>
        <a:xfrm>
          <a:off x="0" y="0"/>
          <a:ext cx="0" cy="0"/>
          <a:chOff x="0" y="0"/>
          <a:chExt cx="0" cy="0"/>
        </a:xfrm>
      </p:grpSpPr>
      <p:pic>
        <p:nvPicPr>
          <p:cNvPr id="13" name="Obraz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ytuł 1"/>
          <p:cNvSpPr>
            <a:spLocks noGrp="1"/>
          </p:cNvSpPr>
          <p:nvPr>
            <p:ph type="title" hasCustomPrompt="1"/>
          </p:nvPr>
        </p:nvSpPr>
        <p:spPr>
          <a:xfrm>
            <a:off x="1024467" y="753533"/>
            <a:ext cx="10151533" cy="2604495"/>
          </a:xfrm>
        </p:spPr>
        <p:txBody>
          <a:bodyPr rtlCol="0" anchor="ctr"/>
          <a:lstStyle>
            <a:lvl1pPr algn="l">
              <a:defRPr sz="3200"/>
            </a:lvl1pPr>
          </a:lstStyle>
          <a:p>
            <a:pPr rtl="0"/>
            <a:r>
              <a:rPr lang="pl-PL" noProof="0"/>
              <a:t>Kliknij, aby edytować styl wzorca tytułu</a:t>
            </a:r>
          </a:p>
        </p:txBody>
      </p:sp>
      <p:sp>
        <p:nvSpPr>
          <p:cNvPr id="12" name="Tekst — symbol zastępczy 3"/>
          <p:cNvSpPr>
            <a:spLocks noGrp="1"/>
          </p:cNvSpPr>
          <p:nvPr>
            <p:ph type="body" sz="half" idx="13" hasCustomPrompt="1"/>
          </p:nvPr>
        </p:nvSpPr>
        <p:spPr>
          <a:xfrm>
            <a:off x="1303865" y="3365556"/>
            <a:ext cx="9592736" cy="444443"/>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l-PL" noProof="0"/>
              <a:t>Edytuj style wzorca tekstu</a:t>
            </a:r>
          </a:p>
        </p:txBody>
      </p:sp>
      <p:sp>
        <p:nvSpPr>
          <p:cNvPr id="4" name="Tekst — symbol zastępczy 3"/>
          <p:cNvSpPr>
            <a:spLocks noGrp="1"/>
          </p:cNvSpPr>
          <p:nvPr>
            <p:ph type="body" sz="half" idx="2" hasCustomPrompt="1"/>
          </p:nvPr>
        </p:nvSpPr>
        <p:spPr>
          <a:xfrm>
            <a:off x="1024467" y="3959862"/>
            <a:ext cx="10151533" cy="679871"/>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l-PL" noProof="0"/>
              <a:t>Edytuj style wzorca tekstu</a:t>
            </a:r>
          </a:p>
        </p:txBody>
      </p:sp>
      <p:sp>
        <p:nvSpPr>
          <p:cNvPr id="5" name="Data — symbol zastępczy 4"/>
          <p:cNvSpPr>
            <a:spLocks noGrp="1"/>
          </p:cNvSpPr>
          <p:nvPr>
            <p:ph type="dt" sz="half" idx="10"/>
          </p:nvPr>
        </p:nvSpPr>
        <p:spPr>
          <a:xfrm>
            <a:off x="7814452" y="381000"/>
            <a:ext cx="2910840" cy="365125"/>
          </a:xfrm>
        </p:spPr>
        <p:txBody>
          <a:bodyPr rtlCol="0"/>
          <a:lstStyle>
            <a:lvl1pPr algn="r">
              <a:defRPr/>
            </a:lvl1pPr>
          </a:lstStyle>
          <a:p>
            <a:pPr rtl="0"/>
            <a:fld id="{A3B8C6AD-EEE1-4156-BBFE-8906A2F0921A}" type="datetime1">
              <a:rPr lang="pl-PL" noProof="0" smtClean="0"/>
              <a:t>10.04.2021</a:t>
            </a:fld>
            <a:endParaRPr lang="pl-PL" noProof="0"/>
          </a:p>
        </p:txBody>
      </p:sp>
      <p:sp>
        <p:nvSpPr>
          <p:cNvPr id="6" name="Stopka — symbol zastępczy 5"/>
          <p:cNvSpPr>
            <a:spLocks noGrp="1"/>
          </p:cNvSpPr>
          <p:nvPr>
            <p:ph type="ftr" sz="quarter" idx="11"/>
          </p:nvPr>
        </p:nvSpPr>
        <p:spPr>
          <a:xfrm>
            <a:off x="685800" y="379941"/>
            <a:ext cx="6991492" cy="365125"/>
          </a:xfrm>
        </p:spPr>
        <p:txBody>
          <a:bodyPr rtlCol="0"/>
          <a:lstStyle/>
          <a:p>
            <a:pPr rtl="0"/>
            <a:r>
              <a:rPr lang="pl-PL" noProof="0"/>
              <a:t>
              </a:t>
            </a:r>
          </a:p>
        </p:txBody>
      </p:sp>
      <p:sp>
        <p:nvSpPr>
          <p:cNvPr id="7" name="Numer slajdu — symbol zastępczy 6"/>
          <p:cNvSpPr>
            <a:spLocks noGrp="1"/>
          </p:cNvSpPr>
          <p:nvPr>
            <p:ph type="sldNum" sz="quarter" idx="12"/>
          </p:nvPr>
        </p:nvSpPr>
        <p:spPr>
          <a:xfrm>
            <a:off x="10862452" y="381000"/>
            <a:ext cx="643748" cy="365125"/>
          </a:xfrm>
        </p:spPr>
        <p:txBody>
          <a:bodyPr rtlCol="0"/>
          <a:lstStyle/>
          <a:p>
            <a:pPr rtl="0"/>
            <a:fld id="{6D22F896-40B5-4ADD-8801-0D06FADFA095}" type="slidenum">
              <a:rPr lang="pl-PL" noProof="0" smtClean="0"/>
              <a:pPr/>
              <a:t>‹#›</a:t>
            </a:fld>
            <a:endParaRPr lang="pl-PL" noProof="0"/>
          </a:p>
        </p:txBody>
      </p:sp>
      <p:sp>
        <p:nvSpPr>
          <p:cNvPr id="9" name="Pole tekstowe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pl-PL" sz="8000" noProof="0">
                <a:solidFill>
                  <a:schemeClr val="tx1"/>
                </a:solidFill>
                <a:effectLst/>
              </a:rPr>
              <a:t>“</a:t>
            </a:r>
          </a:p>
        </p:txBody>
      </p:sp>
      <p:sp>
        <p:nvSpPr>
          <p:cNvPr id="10" name="Pole tekstowe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pl-PL" sz="8000" noProof="0">
                <a:solidFill>
                  <a:schemeClr val="tx1"/>
                </a:solidFill>
                <a:effectLst/>
              </a:rPr>
              <a:t>”</a:t>
            </a:r>
          </a:p>
        </p:txBody>
      </p:sp>
    </p:spTree>
    <p:extLst>
      <p:ext uri="{BB962C8B-B14F-4D97-AF65-F5344CB8AC3E}">
        <p14:creationId xmlns:p14="http://schemas.microsoft.com/office/powerpoint/2010/main" val="3043661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pic>
        <p:nvPicPr>
          <p:cNvPr id="9" name="Obraz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ytuł 1"/>
          <p:cNvSpPr>
            <a:spLocks noGrp="1"/>
          </p:cNvSpPr>
          <p:nvPr>
            <p:ph type="title" hasCustomPrompt="1"/>
          </p:nvPr>
        </p:nvSpPr>
        <p:spPr>
          <a:xfrm>
            <a:off x="1024495" y="1124701"/>
            <a:ext cx="10146186" cy="2511835"/>
          </a:xfrm>
        </p:spPr>
        <p:txBody>
          <a:bodyPr rtlCol="0" anchor="b"/>
          <a:lstStyle>
            <a:lvl1pPr algn="l">
              <a:defRPr sz="3200"/>
            </a:lvl1pPr>
          </a:lstStyle>
          <a:p>
            <a:pPr rtl="0"/>
            <a:r>
              <a:rPr lang="pl-PL" noProof="0"/>
              <a:t>Kliknij, aby edytować styl wzorca tytułu</a:t>
            </a:r>
          </a:p>
        </p:txBody>
      </p:sp>
      <p:sp>
        <p:nvSpPr>
          <p:cNvPr id="4" name="Tekst — symbol zastępczy 3"/>
          <p:cNvSpPr>
            <a:spLocks noGrp="1"/>
          </p:cNvSpPr>
          <p:nvPr>
            <p:ph type="body" sz="half" idx="2" hasCustomPrompt="1"/>
          </p:nvPr>
        </p:nvSpPr>
        <p:spPr>
          <a:xfrm>
            <a:off x="1024467" y="3648315"/>
            <a:ext cx="10144654" cy="999885"/>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l-PL" noProof="0"/>
              <a:t>Edytuj style wzorca tekstu</a:t>
            </a:r>
          </a:p>
        </p:txBody>
      </p:sp>
      <p:sp>
        <p:nvSpPr>
          <p:cNvPr id="5" name="Data — symbol zastępczy 4"/>
          <p:cNvSpPr>
            <a:spLocks noGrp="1"/>
          </p:cNvSpPr>
          <p:nvPr>
            <p:ph type="dt" sz="half" idx="10"/>
          </p:nvPr>
        </p:nvSpPr>
        <p:spPr>
          <a:xfrm>
            <a:off x="7814452" y="378883"/>
            <a:ext cx="2910840" cy="365125"/>
          </a:xfrm>
        </p:spPr>
        <p:txBody>
          <a:bodyPr rtlCol="0"/>
          <a:lstStyle>
            <a:lvl1pPr algn="r">
              <a:defRPr/>
            </a:lvl1pPr>
          </a:lstStyle>
          <a:p>
            <a:pPr rtl="0"/>
            <a:fld id="{65D5D43B-5BC0-4EE3-9F55-B0C50BF180AA}" type="datetime1">
              <a:rPr lang="pl-PL" noProof="0" smtClean="0"/>
              <a:t>10.04.2021</a:t>
            </a:fld>
            <a:endParaRPr lang="pl-PL" noProof="0"/>
          </a:p>
        </p:txBody>
      </p:sp>
      <p:sp>
        <p:nvSpPr>
          <p:cNvPr id="6" name="Stopka — symbol zastępczy 5"/>
          <p:cNvSpPr>
            <a:spLocks noGrp="1"/>
          </p:cNvSpPr>
          <p:nvPr>
            <p:ph type="ftr" sz="quarter" idx="11"/>
          </p:nvPr>
        </p:nvSpPr>
        <p:spPr>
          <a:xfrm>
            <a:off x="685800" y="378883"/>
            <a:ext cx="6991492" cy="365125"/>
          </a:xfrm>
        </p:spPr>
        <p:txBody>
          <a:bodyPr rtlCol="0"/>
          <a:lstStyle/>
          <a:p>
            <a:pPr rtl="0"/>
            <a:r>
              <a:rPr lang="pl-PL" noProof="0"/>
              <a:t>
              </a:t>
            </a:r>
          </a:p>
        </p:txBody>
      </p:sp>
      <p:sp>
        <p:nvSpPr>
          <p:cNvPr id="7" name="Numer slajdu — symbol zastępczy 6"/>
          <p:cNvSpPr>
            <a:spLocks noGrp="1"/>
          </p:cNvSpPr>
          <p:nvPr>
            <p:ph type="sldNum" sz="quarter" idx="12"/>
          </p:nvPr>
        </p:nvSpPr>
        <p:spPr>
          <a:xfrm>
            <a:off x="10862452" y="381000"/>
            <a:ext cx="643748" cy="365125"/>
          </a:xfrm>
        </p:spPr>
        <p:txBody>
          <a:bodyPr rtlCol="0"/>
          <a:lstStyle/>
          <a:p>
            <a:pPr rtl="0"/>
            <a:fld id="{6D22F896-40B5-4ADD-8801-0D06FADFA095}" type="slidenum">
              <a:rPr lang="pl-PL" noProof="0" smtClean="0"/>
              <a:pPr/>
              <a:t>‹#›</a:t>
            </a:fld>
            <a:endParaRPr lang="pl-PL" noProof="0"/>
          </a:p>
        </p:txBody>
      </p:sp>
    </p:spTree>
    <p:extLst>
      <p:ext uri="{BB962C8B-B14F-4D97-AF65-F5344CB8AC3E}">
        <p14:creationId xmlns:p14="http://schemas.microsoft.com/office/powerpoint/2010/main" val="3866832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ytuł 1"/>
          <p:cNvSpPr>
            <a:spLocks noGrp="1"/>
          </p:cNvSpPr>
          <p:nvPr>
            <p:ph type="title" hasCustomPrompt="1"/>
          </p:nvPr>
        </p:nvSpPr>
        <p:spPr>
          <a:xfrm>
            <a:off x="2895600" y="761999"/>
            <a:ext cx="8610599" cy="1303867"/>
          </a:xfrm>
        </p:spPr>
        <p:txBody>
          <a:bodyPr rtlCol="0"/>
          <a:lstStyle/>
          <a:p>
            <a:pPr rtl="0"/>
            <a:r>
              <a:rPr lang="pl-PL" noProof="0"/>
              <a:t>Kliknij, aby edytować styl wzorca tytułu</a:t>
            </a:r>
          </a:p>
        </p:txBody>
      </p:sp>
      <p:sp>
        <p:nvSpPr>
          <p:cNvPr id="7" name="Tekst — symbol zastępczy 2"/>
          <p:cNvSpPr>
            <a:spLocks noGrp="1"/>
          </p:cNvSpPr>
          <p:nvPr>
            <p:ph type="body" idx="1" hasCustomPrompt="1"/>
          </p:nvPr>
        </p:nvSpPr>
        <p:spPr>
          <a:xfrm>
            <a:off x="685800" y="2202080"/>
            <a:ext cx="3456432" cy="617320"/>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Edytuj style wzorca tekstu</a:t>
            </a:r>
          </a:p>
        </p:txBody>
      </p:sp>
      <p:sp>
        <p:nvSpPr>
          <p:cNvPr id="8" name="Tekst — symbol zastępczy 3"/>
          <p:cNvSpPr>
            <a:spLocks noGrp="1"/>
          </p:cNvSpPr>
          <p:nvPr>
            <p:ph type="body" sz="half" idx="15" hasCustomPrompt="1"/>
          </p:nvPr>
        </p:nvSpPr>
        <p:spPr>
          <a:xfrm>
            <a:off x="685799"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Edytuj style wzorca tekstu</a:t>
            </a:r>
          </a:p>
        </p:txBody>
      </p:sp>
      <p:sp>
        <p:nvSpPr>
          <p:cNvPr id="9" name="Tekst — symbol zastępczy 4"/>
          <p:cNvSpPr>
            <a:spLocks noGrp="1"/>
          </p:cNvSpPr>
          <p:nvPr>
            <p:ph type="body" sz="quarter" idx="3" hasCustomPrompt="1"/>
          </p:nvPr>
        </p:nvSpPr>
        <p:spPr>
          <a:xfrm>
            <a:off x="4368800" y="2201333"/>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Edytuj style wzorca tekstu</a:t>
            </a:r>
          </a:p>
        </p:txBody>
      </p:sp>
      <p:sp>
        <p:nvSpPr>
          <p:cNvPr id="10" name="Tekst — symbol zastępczy 3"/>
          <p:cNvSpPr>
            <a:spLocks noGrp="1"/>
          </p:cNvSpPr>
          <p:nvPr>
            <p:ph type="body" sz="half" idx="16" hasCustomPrompt="1"/>
          </p:nvPr>
        </p:nvSpPr>
        <p:spPr>
          <a:xfrm>
            <a:off x="4366858" y="2904067"/>
            <a:ext cx="3456432" cy="331461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Edytuj style wzorca tekstu</a:t>
            </a:r>
          </a:p>
        </p:txBody>
      </p:sp>
      <p:sp>
        <p:nvSpPr>
          <p:cNvPr id="11" name="Tekst — symbol zastępczy 4"/>
          <p:cNvSpPr>
            <a:spLocks noGrp="1"/>
          </p:cNvSpPr>
          <p:nvPr>
            <p:ph type="body" sz="quarter" idx="13" hasCustomPrompt="1"/>
          </p:nvPr>
        </p:nvSpPr>
        <p:spPr>
          <a:xfrm>
            <a:off x="8051800" y="2192866"/>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Edytuj style wzorca tekstu</a:t>
            </a:r>
          </a:p>
        </p:txBody>
      </p:sp>
      <p:sp>
        <p:nvSpPr>
          <p:cNvPr id="12" name="Tekst — symbol zastępczy 3"/>
          <p:cNvSpPr>
            <a:spLocks noGrp="1"/>
          </p:cNvSpPr>
          <p:nvPr>
            <p:ph type="body" sz="half" idx="17" hasCustomPrompt="1"/>
          </p:nvPr>
        </p:nvSpPr>
        <p:spPr>
          <a:xfrm>
            <a:off x="8051801"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Edytuj style wzorca tekstu</a:t>
            </a:r>
          </a:p>
        </p:txBody>
      </p:sp>
      <p:sp>
        <p:nvSpPr>
          <p:cNvPr id="3" name="Data — symbol zastępczy 2"/>
          <p:cNvSpPr>
            <a:spLocks noGrp="1"/>
          </p:cNvSpPr>
          <p:nvPr>
            <p:ph type="dt" sz="half" idx="10"/>
          </p:nvPr>
        </p:nvSpPr>
        <p:spPr/>
        <p:txBody>
          <a:bodyPr rtlCol="0"/>
          <a:lstStyle/>
          <a:p>
            <a:pPr rtl="0"/>
            <a:fld id="{B876AF1E-99A3-414A-8BF1-E1298CF1C70A}" type="datetime1">
              <a:rPr lang="pl-PL" noProof="0" smtClean="0"/>
              <a:t>10.04.2021</a:t>
            </a:fld>
            <a:endParaRPr lang="pl-PL" noProof="0"/>
          </a:p>
        </p:txBody>
      </p:sp>
      <p:sp>
        <p:nvSpPr>
          <p:cNvPr id="4" name="Stopka — symbol zastępczy 3"/>
          <p:cNvSpPr>
            <a:spLocks noGrp="1"/>
          </p:cNvSpPr>
          <p:nvPr>
            <p:ph type="ftr" sz="quarter" idx="11"/>
          </p:nvPr>
        </p:nvSpPr>
        <p:spPr/>
        <p:txBody>
          <a:bodyPr rtlCol="0"/>
          <a:lstStyle/>
          <a:p>
            <a:pPr rtl="0"/>
            <a:r>
              <a:rPr lang="pl-PL" noProof="0"/>
              <a:t>
              </a:t>
            </a:r>
          </a:p>
        </p:txBody>
      </p:sp>
      <p:sp>
        <p:nvSpPr>
          <p:cNvPr id="5" name="Numer slajdu — symbol zastępczy 4"/>
          <p:cNvSpPr>
            <a:spLocks noGrp="1"/>
          </p:cNvSpPr>
          <p:nvPr>
            <p:ph type="sldNum" sz="quarter" idx="12"/>
          </p:nvPr>
        </p:nvSpPr>
        <p:spPr/>
        <p:txBody>
          <a:bodyPr rtlCol="0"/>
          <a:lstStyle/>
          <a:p>
            <a:pPr rtl="0"/>
            <a:fld id="{6D22F896-40B5-4ADD-8801-0D06FADFA095}" type="slidenum">
              <a:rPr lang="pl-PL" noProof="0" smtClean="0"/>
              <a:pPr/>
              <a:t>‹#›</a:t>
            </a:fld>
            <a:endParaRPr lang="pl-PL" noProof="0"/>
          </a:p>
        </p:txBody>
      </p:sp>
    </p:spTree>
    <p:extLst>
      <p:ext uri="{BB962C8B-B14F-4D97-AF65-F5344CB8AC3E}">
        <p14:creationId xmlns:p14="http://schemas.microsoft.com/office/powerpoint/2010/main" val="727523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z obrazem">
    <p:spTree>
      <p:nvGrpSpPr>
        <p:cNvPr id="1" name=""/>
        <p:cNvGrpSpPr/>
        <p:nvPr/>
      </p:nvGrpSpPr>
      <p:grpSpPr>
        <a:xfrm>
          <a:off x="0" y="0"/>
          <a:ext cx="0" cy="0"/>
          <a:chOff x="0" y="0"/>
          <a:chExt cx="0" cy="0"/>
        </a:xfrm>
      </p:grpSpPr>
      <p:sp>
        <p:nvSpPr>
          <p:cNvPr id="30" name="Tytuł 1"/>
          <p:cNvSpPr>
            <a:spLocks noGrp="1"/>
          </p:cNvSpPr>
          <p:nvPr>
            <p:ph type="title" hasCustomPrompt="1"/>
          </p:nvPr>
        </p:nvSpPr>
        <p:spPr>
          <a:xfrm>
            <a:off x="2895600" y="762000"/>
            <a:ext cx="8610599" cy="1295400"/>
          </a:xfrm>
        </p:spPr>
        <p:txBody>
          <a:bodyPr rtlCol="0"/>
          <a:lstStyle/>
          <a:p>
            <a:pPr rtl="0"/>
            <a:r>
              <a:rPr lang="pl-PL" noProof="0"/>
              <a:t>Kliknij, aby edytować styl wzorca tytułu</a:t>
            </a:r>
          </a:p>
        </p:txBody>
      </p:sp>
      <p:sp>
        <p:nvSpPr>
          <p:cNvPr id="19" name="Tekst — symbol zastępczy 2"/>
          <p:cNvSpPr>
            <a:spLocks noGrp="1"/>
          </p:cNvSpPr>
          <p:nvPr>
            <p:ph type="body" idx="1" hasCustomPrompt="1"/>
          </p:nvPr>
        </p:nvSpPr>
        <p:spPr>
          <a:xfrm>
            <a:off x="688618" y="4191000"/>
            <a:ext cx="3451582"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Edytuj style wzorca tekstu</a:t>
            </a:r>
          </a:p>
        </p:txBody>
      </p:sp>
      <p:sp>
        <p:nvSpPr>
          <p:cNvPr id="20" name="Obraz — symbol zastępczy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l-PL" noProof="0"/>
              <a:t>Kliknij ikonę, aby dodać obraz</a:t>
            </a:r>
          </a:p>
        </p:txBody>
      </p:sp>
      <p:sp>
        <p:nvSpPr>
          <p:cNvPr id="21" name="Tekst — symbol zastępczy 3"/>
          <p:cNvSpPr>
            <a:spLocks noGrp="1"/>
          </p:cNvSpPr>
          <p:nvPr>
            <p:ph type="body" sz="half" idx="18" hasCustomPrompt="1"/>
          </p:nvPr>
        </p:nvSpPr>
        <p:spPr>
          <a:xfrm>
            <a:off x="688618" y="4873764"/>
            <a:ext cx="3451582"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Edytuj style wzorca tekstu</a:t>
            </a:r>
          </a:p>
        </p:txBody>
      </p:sp>
      <p:sp>
        <p:nvSpPr>
          <p:cNvPr id="22" name="Tekst — symbol zastępczy 4"/>
          <p:cNvSpPr>
            <a:spLocks noGrp="1"/>
          </p:cNvSpPr>
          <p:nvPr>
            <p:ph type="body" sz="quarter" idx="3" hasCustomPrompt="1"/>
          </p:nvPr>
        </p:nvSpPr>
        <p:spPr>
          <a:xfrm>
            <a:off x="4374263" y="4191000"/>
            <a:ext cx="3448935"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Edytuj style wzorca tekstu</a:t>
            </a:r>
          </a:p>
        </p:txBody>
      </p:sp>
      <p:sp>
        <p:nvSpPr>
          <p:cNvPr id="23" name="Obraz — symbol zastępczy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l-PL" noProof="0"/>
              <a:t>Kliknij ikonę, aby dodać obraz</a:t>
            </a:r>
          </a:p>
        </p:txBody>
      </p:sp>
      <p:sp>
        <p:nvSpPr>
          <p:cNvPr id="24" name="Tekst — symbol zastępczy 3"/>
          <p:cNvSpPr>
            <a:spLocks noGrp="1"/>
          </p:cNvSpPr>
          <p:nvPr>
            <p:ph type="body" sz="half" idx="19" hasCustomPrompt="1"/>
          </p:nvPr>
        </p:nvSpPr>
        <p:spPr>
          <a:xfrm>
            <a:off x="4374264" y="4873763"/>
            <a:ext cx="344893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Edytuj style wzorca tekstu</a:t>
            </a:r>
          </a:p>
        </p:txBody>
      </p:sp>
      <p:sp>
        <p:nvSpPr>
          <p:cNvPr id="25" name="Tekst — symbol zastępczy 4"/>
          <p:cNvSpPr>
            <a:spLocks noGrp="1"/>
          </p:cNvSpPr>
          <p:nvPr>
            <p:ph type="body" sz="quarter" idx="13" hasCustomPrompt="1"/>
          </p:nvPr>
        </p:nvSpPr>
        <p:spPr>
          <a:xfrm>
            <a:off x="8049731" y="4191000"/>
            <a:ext cx="3456469"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Edytuj style wzorca tekstu</a:t>
            </a:r>
          </a:p>
        </p:txBody>
      </p:sp>
      <p:sp>
        <p:nvSpPr>
          <p:cNvPr id="26" name="Obraz — symbol zastępczy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l-PL" noProof="0"/>
              <a:t>Kliknij ikonę, aby dodać obraz</a:t>
            </a:r>
          </a:p>
        </p:txBody>
      </p:sp>
      <p:sp>
        <p:nvSpPr>
          <p:cNvPr id="27" name="Tekst — symbol zastępczy 3"/>
          <p:cNvSpPr>
            <a:spLocks noGrp="1"/>
          </p:cNvSpPr>
          <p:nvPr>
            <p:ph type="body" sz="half" idx="20" hasCustomPrompt="1"/>
          </p:nvPr>
        </p:nvSpPr>
        <p:spPr>
          <a:xfrm>
            <a:off x="8049731" y="4873761"/>
            <a:ext cx="345244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Edytuj style wzorca tekstu</a:t>
            </a:r>
          </a:p>
        </p:txBody>
      </p:sp>
      <p:sp>
        <p:nvSpPr>
          <p:cNvPr id="3" name="Data — symbol zastępczy 2"/>
          <p:cNvSpPr>
            <a:spLocks noGrp="1"/>
          </p:cNvSpPr>
          <p:nvPr>
            <p:ph type="dt" sz="half" idx="10"/>
          </p:nvPr>
        </p:nvSpPr>
        <p:spPr/>
        <p:txBody>
          <a:bodyPr rtlCol="0"/>
          <a:lstStyle/>
          <a:p>
            <a:pPr rtl="0"/>
            <a:fld id="{ED3680D1-59FF-4448-B64D-06CD610AB35E}" type="datetime1">
              <a:rPr lang="pl-PL" noProof="0" smtClean="0"/>
              <a:t>10.04.2021</a:t>
            </a:fld>
            <a:endParaRPr lang="pl-PL" noProof="0"/>
          </a:p>
        </p:txBody>
      </p:sp>
      <p:sp>
        <p:nvSpPr>
          <p:cNvPr id="4" name="Stopka — symbol zastępczy 3"/>
          <p:cNvSpPr>
            <a:spLocks noGrp="1"/>
          </p:cNvSpPr>
          <p:nvPr>
            <p:ph type="ftr" sz="quarter" idx="11"/>
          </p:nvPr>
        </p:nvSpPr>
        <p:spPr/>
        <p:txBody>
          <a:bodyPr rtlCol="0"/>
          <a:lstStyle/>
          <a:p>
            <a:pPr rtl="0"/>
            <a:r>
              <a:rPr lang="pl-PL" noProof="0"/>
              <a:t>
              </a:t>
            </a:r>
          </a:p>
        </p:txBody>
      </p:sp>
      <p:sp>
        <p:nvSpPr>
          <p:cNvPr id="5" name="Numer slajdu — symbol zastępczy 4"/>
          <p:cNvSpPr>
            <a:spLocks noGrp="1"/>
          </p:cNvSpPr>
          <p:nvPr>
            <p:ph type="sldNum" sz="quarter" idx="12"/>
          </p:nvPr>
        </p:nvSpPr>
        <p:spPr/>
        <p:txBody>
          <a:bodyPr rtlCol="0"/>
          <a:lstStyle/>
          <a:p>
            <a:pPr rtl="0"/>
            <a:fld id="{6D22F896-40B5-4ADD-8801-0D06FADFA095}" type="slidenum">
              <a:rPr lang="pl-PL" noProof="0" smtClean="0"/>
              <a:pPr/>
              <a:t>‹#›</a:t>
            </a:fld>
            <a:endParaRPr lang="pl-PL" noProof="0"/>
          </a:p>
        </p:txBody>
      </p:sp>
    </p:spTree>
    <p:extLst>
      <p:ext uri="{BB962C8B-B14F-4D97-AF65-F5344CB8AC3E}">
        <p14:creationId xmlns:p14="http://schemas.microsoft.com/office/powerpoint/2010/main" val="2434256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3" name="Tekst pionowy — symbol zastępczy 2"/>
          <p:cNvSpPr>
            <a:spLocks noGrp="1"/>
          </p:cNvSpPr>
          <p:nvPr>
            <p:ph type="body" orient="vert" idx="1" hasCustomPrompt="1"/>
          </p:nvPr>
        </p:nvSpPr>
        <p:spPr>
          <a:xfrm>
            <a:off x="685800" y="2194559"/>
            <a:ext cx="10820400" cy="4024125"/>
          </a:xfrm>
        </p:spPr>
        <p:txBody>
          <a:bodyPr vert="eaVert"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10"/>
          </p:nvPr>
        </p:nvSpPr>
        <p:spPr/>
        <p:txBody>
          <a:bodyPr rtlCol="0"/>
          <a:lstStyle/>
          <a:p>
            <a:pPr rtl="0"/>
            <a:fld id="{9EF72FE4-E00C-422A-9AFF-74999EFD8B0C}" type="datetime1">
              <a:rPr lang="pl-PL" noProof="0" smtClean="0"/>
              <a:t>10.04.2021</a:t>
            </a:fld>
            <a:endParaRPr lang="pl-PL" noProof="0"/>
          </a:p>
        </p:txBody>
      </p:sp>
      <p:sp>
        <p:nvSpPr>
          <p:cNvPr id="5" name="Stopka — symbol zastępczy 4"/>
          <p:cNvSpPr>
            <a:spLocks noGrp="1"/>
          </p:cNvSpPr>
          <p:nvPr>
            <p:ph type="ftr" sz="quarter" idx="11"/>
          </p:nvPr>
        </p:nvSpPr>
        <p:spPr/>
        <p:txBody>
          <a:bodyPr rtlCol="0"/>
          <a:lstStyle/>
          <a:p>
            <a:pPr rtl="0"/>
            <a:r>
              <a:rPr lang="pl-PL" noProof="0"/>
              <a:t>
              </a:t>
            </a:r>
          </a:p>
        </p:txBody>
      </p:sp>
      <p:sp>
        <p:nvSpPr>
          <p:cNvPr id="6" name="Numer slajdu — symbol zastępczy 5"/>
          <p:cNvSpPr>
            <a:spLocks noGrp="1"/>
          </p:cNvSpPr>
          <p:nvPr>
            <p:ph type="sldNum" sz="quarter" idx="12"/>
          </p:nvPr>
        </p:nvSpPr>
        <p:spPr/>
        <p:txBody>
          <a:bodyPr rtlCol="0"/>
          <a:lstStyle/>
          <a:p>
            <a:pPr rtl="0"/>
            <a:fld id="{6D22F896-40B5-4ADD-8801-0D06FADFA095}" type="slidenum">
              <a:rPr lang="pl-PL" noProof="0" smtClean="0"/>
              <a:t>‹#›</a:t>
            </a:fld>
            <a:endParaRPr lang="pl-PL" noProof="0"/>
          </a:p>
        </p:txBody>
      </p:sp>
    </p:spTree>
    <p:extLst>
      <p:ext uri="{BB962C8B-B14F-4D97-AF65-F5344CB8AC3E}">
        <p14:creationId xmlns:p14="http://schemas.microsoft.com/office/powerpoint/2010/main" val="831089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pic>
        <p:nvPicPr>
          <p:cNvPr id="8" name="Obraz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ytuł pionowy 1"/>
          <p:cNvSpPr>
            <a:spLocks noGrp="1"/>
          </p:cNvSpPr>
          <p:nvPr>
            <p:ph type="title" orient="vert" hasCustomPrompt="1"/>
          </p:nvPr>
        </p:nvSpPr>
        <p:spPr>
          <a:xfrm>
            <a:off x="9448800" y="745066"/>
            <a:ext cx="2057400" cy="3903133"/>
          </a:xfrm>
        </p:spPr>
        <p:txBody>
          <a:bodyPr vert="eaVert" rtlCol="0"/>
          <a:lstStyle>
            <a:lvl1pPr algn="l">
              <a:defRPr/>
            </a:lvl1pPr>
          </a:lstStyle>
          <a:p>
            <a:pPr rtl="0"/>
            <a:r>
              <a:rPr lang="pl-PL" noProof="0"/>
              <a:t>Kliknij, aby edytować styl wzorca tytułu</a:t>
            </a:r>
          </a:p>
        </p:txBody>
      </p:sp>
      <p:sp>
        <p:nvSpPr>
          <p:cNvPr id="3" name="Tekst pionowy — symbol zastępczy 2"/>
          <p:cNvSpPr>
            <a:spLocks noGrp="1"/>
          </p:cNvSpPr>
          <p:nvPr>
            <p:ph type="body" orient="vert" idx="1" hasCustomPrompt="1"/>
          </p:nvPr>
        </p:nvSpPr>
        <p:spPr>
          <a:xfrm>
            <a:off x="1024466" y="745067"/>
            <a:ext cx="8204201" cy="3903133"/>
          </a:xfrm>
        </p:spPr>
        <p:txBody>
          <a:bodyPr vert="eaVert"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10"/>
          </p:nvPr>
        </p:nvSpPr>
        <p:spPr>
          <a:xfrm>
            <a:off x="7814452" y="379941"/>
            <a:ext cx="2910840" cy="365125"/>
          </a:xfrm>
        </p:spPr>
        <p:txBody>
          <a:bodyPr rtlCol="0"/>
          <a:lstStyle>
            <a:lvl1pPr algn="r">
              <a:defRPr/>
            </a:lvl1pPr>
          </a:lstStyle>
          <a:p>
            <a:pPr rtl="0"/>
            <a:fld id="{5D15A539-B699-4731-A774-7C3A4211223B}" type="datetime1">
              <a:rPr lang="pl-PL" noProof="0" smtClean="0"/>
              <a:t>10.04.2021</a:t>
            </a:fld>
            <a:endParaRPr lang="pl-PL" noProof="0"/>
          </a:p>
        </p:txBody>
      </p:sp>
      <p:sp>
        <p:nvSpPr>
          <p:cNvPr id="5" name="Stopka — symbol zastępczy 4"/>
          <p:cNvSpPr>
            <a:spLocks noGrp="1"/>
          </p:cNvSpPr>
          <p:nvPr>
            <p:ph type="ftr" sz="quarter" idx="11"/>
          </p:nvPr>
        </p:nvSpPr>
        <p:spPr>
          <a:xfrm>
            <a:off x="685800" y="381000"/>
            <a:ext cx="6991492" cy="365125"/>
          </a:xfrm>
        </p:spPr>
        <p:txBody>
          <a:bodyPr rtlCol="0"/>
          <a:lstStyle/>
          <a:p>
            <a:pPr rtl="0"/>
            <a:r>
              <a:rPr lang="pl-PL" noProof="0"/>
              <a:t>
              </a:t>
            </a:r>
          </a:p>
        </p:txBody>
      </p:sp>
      <p:sp>
        <p:nvSpPr>
          <p:cNvPr id="6" name="Numer slajdu — symbol zastępczy 5"/>
          <p:cNvSpPr>
            <a:spLocks noGrp="1"/>
          </p:cNvSpPr>
          <p:nvPr>
            <p:ph type="sldNum" sz="quarter" idx="12"/>
          </p:nvPr>
        </p:nvSpPr>
        <p:spPr>
          <a:xfrm>
            <a:off x="10862452" y="381000"/>
            <a:ext cx="643748" cy="365125"/>
          </a:xfrm>
        </p:spPr>
        <p:txBody>
          <a:bodyPr rtlCol="0"/>
          <a:lstStyle/>
          <a:p>
            <a:pPr rtl="0"/>
            <a:fld id="{6D22F896-40B5-4ADD-8801-0D06FADFA095}" type="slidenum">
              <a:rPr lang="pl-PL" noProof="0" smtClean="0"/>
              <a:t>‹#›</a:t>
            </a:fld>
            <a:endParaRPr lang="pl-PL" noProof="0"/>
          </a:p>
        </p:txBody>
      </p:sp>
    </p:spTree>
    <p:extLst>
      <p:ext uri="{BB962C8B-B14F-4D97-AF65-F5344CB8AC3E}">
        <p14:creationId xmlns:p14="http://schemas.microsoft.com/office/powerpoint/2010/main" val="34386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3" name="Zawartość — symbol zastępczy 2"/>
          <p:cNvSpPr>
            <a:spLocks noGrp="1"/>
          </p:cNvSpPr>
          <p:nvPr>
            <p:ph idx="1" hasCustomPrompt="1"/>
          </p:nvPr>
        </p:nvSpPr>
        <p:spPr/>
        <p:txBody>
          <a:bodyPr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10"/>
          </p:nvPr>
        </p:nvSpPr>
        <p:spPr/>
        <p:txBody>
          <a:bodyPr rtlCol="0"/>
          <a:lstStyle/>
          <a:p>
            <a:pPr rtl="0"/>
            <a:fld id="{91524233-42C3-4770-A063-9465708C5E20}" type="datetime1">
              <a:rPr lang="pl-PL" noProof="0" smtClean="0"/>
              <a:t>10.04.2021</a:t>
            </a:fld>
            <a:endParaRPr lang="pl-PL" noProof="0"/>
          </a:p>
        </p:txBody>
      </p:sp>
      <p:sp>
        <p:nvSpPr>
          <p:cNvPr id="5" name="Stopka — symbol zastępczy 4"/>
          <p:cNvSpPr>
            <a:spLocks noGrp="1"/>
          </p:cNvSpPr>
          <p:nvPr>
            <p:ph type="ftr" sz="quarter" idx="11"/>
          </p:nvPr>
        </p:nvSpPr>
        <p:spPr/>
        <p:txBody>
          <a:bodyPr rtlCol="0"/>
          <a:lstStyle/>
          <a:p>
            <a:pPr rtl="0"/>
            <a:r>
              <a:rPr lang="pl-PL" noProof="0"/>
              <a:t>
              </a:t>
            </a:r>
          </a:p>
        </p:txBody>
      </p:sp>
      <p:sp>
        <p:nvSpPr>
          <p:cNvPr id="6" name="Numer slajdu — symbol zastępczy 5"/>
          <p:cNvSpPr>
            <a:spLocks noGrp="1"/>
          </p:cNvSpPr>
          <p:nvPr>
            <p:ph type="sldNum" sz="quarter" idx="12"/>
          </p:nvPr>
        </p:nvSpPr>
        <p:spPr/>
        <p:txBody>
          <a:bodyPr rtlCol="0"/>
          <a:lstStyle/>
          <a:p>
            <a:pPr rtl="0"/>
            <a:fld id="{6D22F896-40B5-4ADD-8801-0D06FADFA095}" type="slidenum">
              <a:rPr lang="pl-PL" noProof="0" smtClean="0"/>
              <a:t>‹#›</a:t>
            </a:fld>
            <a:endParaRPr lang="pl-PL" noProof="0"/>
          </a:p>
        </p:txBody>
      </p:sp>
    </p:spTree>
    <p:extLst>
      <p:ext uri="{BB962C8B-B14F-4D97-AF65-F5344CB8AC3E}">
        <p14:creationId xmlns:p14="http://schemas.microsoft.com/office/powerpoint/2010/main" val="114009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pic>
        <p:nvPicPr>
          <p:cNvPr id="9" name="Obraz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ytuł 1"/>
          <p:cNvSpPr>
            <a:spLocks noGrp="1"/>
          </p:cNvSpPr>
          <p:nvPr>
            <p:ph type="title" hasCustomPrompt="1"/>
          </p:nvPr>
        </p:nvSpPr>
        <p:spPr>
          <a:xfrm>
            <a:off x="685800" y="753533"/>
            <a:ext cx="10820399" cy="2801935"/>
          </a:xfrm>
        </p:spPr>
        <p:txBody>
          <a:bodyPr rtlCol="0" anchor="b">
            <a:normAutofit/>
          </a:bodyPr>
          <a:lstStyle>
            <a:lvl1pPr algn="r">
              <a:defRPr sz="4000"/>
            </a:lvl1pPr>
          </a:lstStyle>
          <a:p>
            <a:pPr rtl="0"/>
            <a:r>
              <a:rPr lang="pl-PL" noProof="0"/>
              <a:t>Kliknij, aby edytować styl wzorca tytułu</a:t>
            </a:r>
          </a:p>
        </p:txBody>
      </p:sp>
      <p:sp>
        <p:nvSpPr>
          <p:cNvPr id="3" name="Tekst — symbol zastępczy 2"/>
          <p:cNvSpPr>
            <a:spLocks noGrp="1"/>
          </p:cNvSpPr>
          <p:nvPr>
            <p:ph type="body" idx="1" hasCustomPrompt="1"/>
          </p:nvPr>
        </p:nvSpPr>
        <p:spPr>
          <a:xfrm>
            <a:off x="1024467" y="3641725"/>
            <a:ext cx="10490200" cy="955675"/>
          </a:xfrm>
        </p:spPr>
        <p:txBody>
          <a:bodyPr rtlCol="0">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l-PL" noProof="0"/>
              <a:t>Edytuj style wzorca tekstu</a:t>
            </a:r>
          </a:p>
        </p:txBody>
      </p:sp>
      <p:sp>
        <p:nvSpPr>
          <p:cNvPr id="4" name="Data — symbol zastępczy 3"/>
          <p:cNvSpPr>
            <a:spLocks noGrp="1"/>
          </p:cNvSpPr>
          <p:nvPr>
            <p:ph type="dt" sz="half" idx="10"/>
          </p:nvPr>
        </p:nvSpPr>
        <p:spPr>
          <a:xfrm>
            <a:off x="7814452" y="381000"/>
            <a:ext cx="2910840" cy="365125"/>
          </a:xfrm>
        </p:spPr>
        <p:txBody>
          <a:bodyPr rtlCol="0"/>
          <a:lstStyle>
            <a:lvl1pPr algn="r">
              <a:defRPr/>
            </a:lvl1pPr>
          </a:lstStyle>
          <a:p>
            <a:pPr rtl="0"/>
            <a:fld id="{F305905E-D8A3-496D-A441-44537FFA9176}" type="datetime1">
              <a:rPr lang="pl-PL" noProof="0" smtClean="0"/>
              <a:t>10.04.2021</a:t>
            </a:fld>
            <a:endParaRPr lang="pl-PL" noProof="0"/>
          </a:p>
        </p:txBody>
      </p:sp>
      <p:sp>
        <p:nvSpPr>
          <p:cNvPr id="5" name="Stopka — symbol zastępczy 4"/>
          <p:cNvSpPr>
            <a:spLocks noGrp="1"/>
          </p:cNvSpPr>
          <p:nvPr>
            <p:ph type="ftr" sz="quarter" idx="11"/>
          </p:nvPr>
        </p:nvSpPr>
        <p:spPr>
          <a:xfrm>
            <a:off x="685800" y="381001"/>
            <a:ext cx="6991492" cy="364065"/>
          </a:xfrm>
        </p:spPr>
        <p:txBody>
          <a:bodyPr rtlCol="0"/>
          <a:lstStyle/>
          <a:p>
            <a:pPr rtl="0"/>
            <a:r>
              <a:rPr lang="pl-PL" noProof="0"/>
              <a:t>
              </a:t>
            </a:r>
          </a:p>
        </p:txBody>
      </p:sp>
      <p:sp>
        <p:nvSpPr>
          <p:cNvPr id="6" name="Numer slajdu — symbol zastępczy 5"/>
          <p:cNvSpPr>
            <a:spLocks noGrp="1"/>
          </p:cNvSpPr>
          <p:nvPr>
            <p:ph type="sldNum" sz="quarter" idx="12"/>
          </p:nvPr>
        </p:nvSpPr>
        <p:spPr>
          <a:xfrm>
            <a:off x="10862452" y="381000"/>
            <a:ext cx="643748" cy="365125"/>
          </a:xfrm>
        </p:spPr>
        <p:txBody>
          <a:bodyPr rtlCol="0"/>
          <a:lstStyle/>
          <a:p>
            <a:pPr rtl="0"/>
            <a:fld id="{6D22F896-40B5-4ADD-8801-0D06FADFA095}" type="slidenum">
              <a:rPr lang="pl-PL" noProof="0" smtClean="0"/>
              <a:t>‹#›</a:t>
            </a:fld>
            <a:endParaRPr lang="pl-PL" noProof="0"/>
          </a:p>
        </p:txBody>
      </p:sp>
    </p:spTree>
    <p:extLst>
      <p:ext uri="{BB962C8B-B14F-4D97-AF65-F5344CB8AC3E}">
        <p14:creationId xmlns:p14="http://schemas.microsoft.com/office/powerpoint/2010/main" val="1445738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3" name="Zawartość — symbol zastępczy 2"/>
          <p:cNvSpPr>
            <a:spLocks noGrp="1"/>
          </p:cNvSpPr>
          <p:nvPr>
            <p:ph sz="half" idx="1" hasCustomPrompt="1"/>
          </p:nvPr>
        </p:nvSpPr>
        <p:spPr>
          <a:xfrm>
            <a:off x="685800" y="2194559"/>
            <a:ext cx="5334000" cy="4024125"/>
          </a:xfrm>
        </p:spPr>
        <p:txBody>
          <a:bodyPr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Zawartość — symbol zastępczy 3"/>
          <p:cNvSpPr>
            <a:spLocks noGrp="1"/>
          </p:cNvSpPr>
          <p:nvPr>
            <p:ph sz="half" idx="2" hasCustomPrompt="1"/>
          </p:nvPr>
        </p:nvSpPr>
        <p:spPr>
          <a:xfrm>
            <a:off x="6172200" y="2194559"/>
            <a:ext cx="5334000" cy="4024125"/>
          </a:xfrm>
        </p:spPr>
        <p:txBody>
          <a:bodyPr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5" name="Data — symbol zastępczy 4"/>
          <p:cNvSpPr>
            <a:spLocks noGrp="1"/>
          </p:cNvSpPr>
          <p:nvPr>
            <p:ph type="dt" sz="half" idx="10"/>
          </p:nvPr>
        </p:nvSpPr>
        <p:spPr/>
        <p:txBody>
          <a:bodyPr rtlCol="0"/>
          <a:lstStyle/>
          <a:p>
            <a:pPr rtl="0"/>
            <a:fld id="{279073FA-E281-4E47-8D47-FBA3F6EBC8DA}" type="datetime1">
              <a:rPr lang="pl-PL" noProof="0" smtClean="0"/>
              <a:t>10.04.2021</a:t>
            </a:fld>
            <a:endParaRPr lang="pl-PL" noProof="0"/>
          </a:p>
        </p:txBody>
      </p:sp>
      <p:sp>
        <p:nvSpPr>
          <p:cNvPr id="6" name="Stopka — symbol zastępczy 5"/>
          <p:cNvSpPr>
            <a:spLocks noGrp="1"/>
          </p:cNvSpPr>
          <p:nvPr>
            <p:ph type="ftr" sz="quarter" idx="11"/>
          </p:nvPr>
        </p:nvSpPr>
        <p:spPr/>
        <p:txBody>
          <a:bodyPr rtlCol="0"/>
          <a:lstStyle/>
          <a:p>
            <a:pPr rtl="0"/>
            <a:r>
              <a:rPr lang="pl-PL" noProof="0"/>
              <a:t>
              </a:t>
            </a:r>
          </a:p>
        </p:txBody>
      </p:sp>
      <p:sp>
        <p:nvSpPr>
          <p:cNvPr id="7" name="Numer slajdu — symbol zastępczy 6"/>
          <p:cNvSpPr>
            <a:spLocks noGrp="1"/>
          </p:cNvSpPr>
          <p:nvPr>
            <p:ph type="sldNum" sz="quarter" idx="12"/>
          </p:nvPr>
        </p:nvSpPr>
        <p:spPr/>
        <p:txBody>
          <a:bodyPr rtlCol="0"/>
          <a:lstStyle/>
          <a:p>
            <a:pPr rtl="0"/>
            <a:fld id="{6D22F896-40B5-4ADD-8801-0D06FADFA095}" type="slidenum">
              <a:rPr lang="pl-PL" noProof="0" smtClean="0"/>
              <a:t>‹#›</a:t>
            </a:fld>
            <a:endParaRPr lang="pl-PL" noProof="0"/>
          </a:p>
        </p:txBody>
      </p:sp>
    </p:spTree>
    <p:extLst>
      <p:ext uri="{BB962C8B-B14F-4D97-AF65-F5344CB8AC3E}">
        <p14:creationId xmlns:p14="http://schemas.microsoft.com/office/powerpoint/2010/main" val="633268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2895600" y="762000"/>
            <a:ext cx="8610600" cy="1295400"/>
          </a:xfrm>
        </p:spPr>
        <p:txBody>
          <a:bodyPr rtlCol="0"/>
          <a:lstStyle/>
          <a:p>
            <a:pPr rtl="0"/>
            <a:r>
              <a:rPr lang="pl-PL" noProof="0"/>
              <a:t>Kliknij, aby edytować styl wzorca tytułu</a:t>
            </a:r>
          </a:p>
        </p:txBody>
      </p:sp>
      <p:sp>
        <p:nvSpPr>
          <p:cNvPr id="3" name="Tekst — symbol zastępczy 2"/>
          <p:cNvSpPr>
            <a:spLocks noGrp="1"/>
          </p:cNvSpPr>
          <p:nvPr>
            <p:ph type="body" idx="1" hasCustomPrompt="1"/>
          </p:nvPr>
        </p:nvSpPr>
        <p:spPr>
          <a:xfrm>
            <a:off x="914409" y="2183802"/>
            <a:ext cx="5079991"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Edytuj style wzorca tekstu</a:t>
            </a:r>
          </a:p>
        </p:txBody>
      </p:sp>
      <p:sp>
        <p:nvSpPr>
          <p:cNvPr id="4" name="Zawartość — symbol zastępczy 3"/>
          <p:cNvSpPr>
            <a:spLocks noGrp="1"/>
          </p:cNvSpPr>
          <p:nvPr>
            <p:ph sz="half" idx="2" hasCustomPrompt="1"/>
          </p:nvPr>
        </p:nvSpPr>
        <p:spPr>
          <a:xfrm>
            <a:off x="685800" y="3132666"/>
            <a:ext cx="5311775" cy="3086019"/>
          </a:xfrm>
        </p:spPr>
        <p:txBody>
          <a:bodyPr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5" name="Tekst — symbol zastępczy 4"/>
          <p:cNvSpPr>
            <a:spLocks noGrp="1"/>
          </p:cNvSpPr>
          <p:nvPr>
            <p:ph type="body" sz="quarter" idx="3" hasCustomPrompt="1"/>
          </p:nvPr>
        </p:nvSpPr>
        <p:spPr>
          <a:xfrm>
            <a:off x="6400800" y="2183802"/>
            <a:ext cx="5105400"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Edytuj style wzorca tekstu</a:t>
            </a:r>
          </a:p>
        </p:txBody>
      </p:sp>
      <p:sp>
        <p:nvSpPr>
          <p:cNvPr id="6" name="Zawartość — symbol zastępczy 5"/>
          <p:cNvSpPr>
            <a:spLocks noGrp="1"/>
          </p:cNvSpPr>
          <p:nvPr>
            <p:ph sz="quarter" idx="4" hasCustomPrompt="1"/>
          </p:nvPr>
        </p:nvSpPr>
        <p:spPr>
          <a:xfrm>
            <a:off x="6172200" y="3132666"/>
            <a:ext cx="5334000" cy="3086019"/>
          </a:xfrm>
        </p:spPr>
        <p:txBody>
          <a:bodyPr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7" name="Data — symbol zastępczy 6"/>
          <p:cNvSpPr>
            <a:spLocks noGrp="1"/>
          </p:cNvSpPr>
          <p:nvPr>
            <p:ph type="dt" sz="half" idx="10"/>
          </p:nvPr>
        </p:nvSpPr>
        <p:spPr/>
        <p:txBody>
          <a:bodyPr rtlCol="0"/>
          <a:lstStyle/>
          <a:p>
            <a:pPr rtl="0"/>
            <a:fld id="{056E9293-04E8-41E4-88E0-16D126727AF0}" type="datetime1">
              <a:rPr lang="pl-PL" noProof="0" smtClean="0"/>
              <a:t>10.04.2021</a:t>
            </a:fld>
            <a:endParaRPr lang="pl-PL" noProof="0"/>
          </a:p>
        </p:txBody>
      </p:sp>
      <p:sp>
        <p:nvSpPr>
          <p:cNvPr id="8" name="Stopka — symbol zastępczy 7"/>
          <p:cNvSpPr>
            <a:spLocks noGrp="1"/>
          </p:cNvSpPr>
          <p:nvPr>
            <p:ph type="ftr" sz="quarter" idx="11"/>
          </p:nvPr>
        </p:nvSpPr>
        <p:spPr/>
        <p:txBody>
          <a:bodyPr rtlCol="0"/>
          <a:lstStyle/>
          <a:p>
            <a:pPr rtl="0"/>
            <a:r>
              <a:rPr lang="pl-PL" noProof="0"/>
              <a:t>
              </a:t>
            </a:r>
          </a:p>
        </p:txBody>
      </p:sp>
      <p:sp>
        <p:nvSpPr>
          <p:cNvPr id="9" name="Numer slajdu — symbol zastępczy 8"/>
          <p:cNvSpPr>
            <a:spLocks noGrp="1"/>
          </p:cNvSpPr>
          <p:nvPr>
            <p:ph type="sldNum" sz="quarter" idx="12"/>
          </p:nvPr>
        </p:nvSpPr>
        <p:spPr/>
        <p:txBody>
          <a:bodyPr rtlCol="0"/>
          <a:lstStyle/>
          <a:p>
            <a:pPr rtl="0"/>
            <a:fld id="{6D22F896-40B5-4ADD-8801-0D06FADFA095}" type="slidenum">
              <a:rPr lang="pl-PL" noProof="0" smtClean="0"/>
              <a:t>‹#›</a:t>
            </a:fld>
            <a:endParaRPr lang="pl-PL" noProof="0"/>
          </a:p>
        </p:txBody>
      </p:sp>
    </p:spTree>
    <p:extLst>
      <p:ext uri="{BB962C8B-B14F-4D97-AF65-F5344CB8AC3E}">
        <p14:creationId xmlns:p14="http://schemas.microsoft.com/office/powerpoint/2010/main" val="4078101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3" name="Data — symbol zastępczy 2"/>
          <p:cNvSpPr>
            <a:spLocks noGrp="1"/>
          </p:cNvSpPr>
          <p:nvPr>
            <p:ph type="dt" sz="half" idx="10"/>
          </p:nvPr>
        </p:nvSpPr>
        <p:spPr/>
        <p:txBody>
          <a:bodyPr rtlCol="0"/>
          <a:lstStyle/>
          <a:p>
            <a:pPr rtl="0"/>
            <a:fld id="{212E032A-015A-43B7-8CC7-1B30AFD9775C}" type="datetime1">
              <a:rPr lang="pl-PL" noProof="0" smtClean="0"/>
              <a:t>10.04.2021</a:t>
            </a:fld>
            <a:endParaRPr lang="pl-PL" noProof="0"/>
          </a:p>
        </p:txBody>
      </p:sp>
      <p:sp>
        <p:nvSpPr>
          <p:cNvPr id="4" name="Stopka — symbol zastępczy 3"/>
          <p:cNvSpPr>
            <a:spLocks noGrp="1"/>
          </p:cNvSpPr>
          <p:nvPr>
            <p:ph type="ftr" sz="quarter" idx="11"/>
          </p:nvPr>
        </p:nvSpPr>
        <p:spPr/>
        <p:txBody>
          <a:bodyPr rtlCol="0"/>
          <a:lstStyle/>
          <a:p>
            <a:pPr rtl="0"/>
            <a:r>
              <a:rPr lang="pl-PL" noProof="0"/>
              <a:t>
              </a:t>
            </a:r>
          </a:p>
        </p:txBody>
      </p:sp>
      <p:sp>
        <p:nvSpPr>
          <p:cNvPr id="5" name="Numer slajdu — symbol zastępczy 4"/>
          <p:cNvSpPr>
            <a:spLocks noGrp="1"/>
          </p:cNvSpPr>
          <p:nvPr>
            <p:ph type="sldNum" sz="quarter" idx="12"/>
          </p:nvPr>
        </p:nvSpPr>
        <p:spPr/>
        <p:txBody>
          <a:bodyPr rtlCol="0"/>
          <a:lstStyle/>
          <a:p>
            <a:pPr rtl="0"/>
            <a:fld id="{6D22F896-40B5-4ADD-8801-0D06FADFA095}" type="slidenum">
              <a:rPr lang="pl-PL" noProof="0" smtClean="0"/>
              <a:t>‹#›</a:t>
            </a:fld>
            <a:endParaRPr lang="pl-PL" noProof="0"/>
          </a:p>
        </p:txBody>
      </p:sp>
    </p:spTree>
    <p:extLst>
      <p:ext uri="{BB962C8B-B14F-4D97-AF65-F5344CB8AC3E}">
        <p14:creationId xmlns:p14="http://schemas.microsoft.com/office/powerpoint/2010/main" val="4195571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a — symbol zastępczy 1"/>
          <p:cNvSpPr>
            <a:spLocks noGrp="1"/>
          </p:cNvSpPr>
          <p:nvPr>
            <p:ph type="dt" sz="half" idx="10"/>
          </p:nvPr>
        </p:nvSpPr>
        <p:spPr/>
        <p:txBody>
          <a:bodyPr rtlCol="0"/>
          <a:lstStyle/>
          <a:p>
            <a:pPr rtl="0"/>
            <a:fld id="{DDDFF9EF-ADB3-4EEC-B3E8-0D6A52A31DC6}" type="datetime1">
              <a:rPr lang="pl-PL" noProof="0" smtClean="0"/>
              <a:t>10.04.2021</a:t>
            </a:fld>
            <a:endParaRPr lang="pl-PL" noProof="0"/>
          </a:p>
        </p:txBody>
      </p:sp>
      <p:sp>
        <p:nvSpPr>
          <p:cNvPr id="3" name="Stopka — symbol zastępczy 2"/>
          <p:cNvSpPr>
            <a:spLocks noGrp="1"/>
          </p:cNvSpPr>
          <p:nvPr>
            <p:ph type="ftr" sz="quarter" idx="11"/>
          </p:nvPr>
        </p:nvSpPr>
        <p:spPr/>
        <p:txBody>
          <a:bodyPr rtlCol="0"/>
          <a:lstStyle/>
          <a:p>
            <a:pPr rtl="0"/>
            <a:r>
              <a:rPr lang="pl-PL" noProof="0"/>
              <a:t>
              </a:t>
            </a:r>
          </a:p>
        </p:txBody>
      </p:sp>
      <p:sp>
        <p:nvSpPr>
          <p:cNvPr id="4" name="Numer slajdu — symbol zastępczy 3"/>
          <p:cNvSpPr>
            <a:spLocks noGrp="1"/>
          </p:cNvSpPr>
          <p:nvPr>
            <p:ph type="sldNum" sz="quarter" idx="12"/>
          </p:nvPr>
        </p:nvSpPr>
        <p:spPr/>
        <p:txBody>
          <a:bodyPr rtlCol="0"/>
          <a:lstStyle/>
          <a:p>
            <a:pPr rtl="0"/>
            <a:fld id="{6D22F896-40B5-4ADD-8801-0D06FADFA095}" type="slidenum">
              <a:rPr lang="pl-PL" noProof="0" smtClean="0"/>
              <a:t>‹#›</a:t>
            </a:fld>
            <a:endParaRPr lang="pl-PL" noProof="0"/>
          </a:p>
        </p:txBody>
      </p:sp>
    </p:spTree>
    <p:extLst>
      <p:ext uri="{BB962C8B-B14F-4D97-AF65-F5344CB8AC3E}">
        <p14:creationId xmlns:p14="http://schemas.microsoft.com/office/powerpoint/2010/main" val="272140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685800" y="1524000"/>
            <a:ext cx="4114800" cy="1600200"/>
          </a:xfrm>
        </p:spPr>
        <p:txBody>
          <a:bodyPr rtlCol="0" anchor="b"/>
          <a:lstStyle>
            <a:lvl1pPr algn="l">
              <a:defRPr sz="3200"/>
            </a:lvl1pPr>
          </a:lstStyle>
          <a:p>
            <a:pPr rtl="0"/>
            <a:r>
              <a:rPr lang="pl-PL" noProof="0"/>
              <a:t>Kliknij, aby edytować styl wzorca tytułu</a:t>
            </a:r>
          </a:p>
        </p:txBody>
      </p:sp>
      <p:sp>
        <p:nvSpPr>
          <p:cNvPr id="3" name="Zawartość — symbol zastępczy 2"/>
          <p:cNvSpPr>
            <a:spLocks noGrp="1"/>
          </p:cNvSpPr>
          <p:nvPr>
            <p:ph idx="1" hasCustomPrompt="1"/>
          </p:nvPr>
        </p:nvSpPr>
        <p:spPr>
          <a:xfrm>
            <a:off x="4995582" y="746759"/>
            <a:ext cx="6510618" cy="5471925"/>
          </a:xfrm>
        </p:spPr>
        <p:txBody>
          <a:bodyPr rtlCol="0" anchor="ctr"/>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Tekst — symbol zastępczy 3"/>
          <p:cNvSpPr>
            <a:spLocks noGrp="1"/>
          </p:cNvSpPr>
          <p:nvPr>
            <p:ph type="body" sz="half" idx="2" hasCustomPrompt="1"/>
          </p:nvPr>
        </p:nvSpPr>
        <p:spPr>
          <a:xfrm>
            <a:off x="685800" y="3124199"/>
            <a:ext cx="411480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l-PL" noProof="0"/>
              <a:t>Edytuj style wzorca tekstu</a:t>
            </a:r>
          </a:p>
        </p:txBody>
      </p:sp>
      <p:sp>
        <p:nvSpPr>
          <p:cNvPr id="5" name="Data — symbol zastępczy 4"/>
          <p:cNvSpPr>
            <a:spLocks noGrp="1"/>
          </p:cNvSpPr>
          <p:nvPr>
            <p:ph type="dt" sz="half" idx="10"/>
          </p:nvPr>
        </p:nvSpPr>
        <p:spPr/>
        <p:txBody>
          <a:bodyPr rtlCol="0"/>
          <a:lstStyle/>
          <a:p>
            <a:pPr rtl="0"/>
            <a:fld id="{CD7F189F-6867-40FB-A4BF-215A63B5A450}" type="datetime1">
              <a:rPr lang="pl-PL" noProof="0" smtClean="0"/>
              <a:t>10.04.2021</a:t>
            </a:fld>
            <a:endParaRPr lang="pl-PL" noProof="0"/>
          </a:p>
        </p:txBody>
      </p:sp>
      <p:sp>
        <p:nvSpPr>
          <p:cNvPr id="6" name="Stopka — symbol zastępczy 5"/>
          <p:cNvSpPr>
            <a:spLocks noGrp="1"/>
          </p:cNvSpPr>
          <p:nvPr>
            <p:ph type="ftr" sz="quarter" idx="11"/>
          </p:nvPr>
        </p:nvSpPr>
        <p:spPr/>
        <p:txBody>
          <a:bodyPr rtlCol="0"/>
          <a:lstStyle/>
          <a:p>
            <a:pPr rtl="0"/>
            <a:r>
              <a:rPr lang="pl-PL" noProof="0"/>
              <a:t>
              </a:t>
            </a:r>
          </a:p>
        </p:txBody>
      </p:sp>
      <p:sp>
        <p:nvSpPr>
          <p:cNvPr id="7" name="Numer slajdu — symbol zastępczy 6"/>
          <p:cNvSpPr>
            <a:spLocks noGrp="1"/>
          </p:cNvSpPr>
          <p:nvPr>
            <p:ph type="sldNum" sz="quarter" idx="12"/>
          </p:nvPr>
        </p:nvSpPr>
        <p:spPr/>
        <p:txBody>
          <a:bodyPr rtlCol="0"/>
          <a:lstStyle/>
          <a:p>
            <a:pPr rtl="0"/>
            <a:fld id="{6D22F896-40B5-4ADD-8801-0D06FADFA095}" type="slidenum">
              <a:rPr lang="pl-PL" noProof="0" smtClean="0"/>
              <a:t>‹#›</a:t>
            </a:fld>
            <a:endParaRPr lang="pl-PL" noProof="0"/>
          </a:p>
        </p:txBody>
      </p:sp>
    </p:spTree>
    <p:extLst>
      <p:ext uri="{BB962C8B-B14F-4D97-AF65-F5344CB8AC3E}">
        <p14:creationId xmlns:p14="http://schemas.microsoft.com/office/powerpoint/2010/main" val="4031159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685800" y="1524000"/>
            <a:ext cx="6873240" cy="1600200"/>
          </a:xfrm>
        </p:spPr>
        <p:txBody>
          <a:bodyPr rtlCol="0" anchor="b"/>
          <a:lstStyle>
            <a:lvl1pPr algn="l">
              <a:defRPr sz="3200"/>
            </a:lvl1pPr>
          </a:lstStyle>
          <a:p>
            <a:pPr rtl="0"/>
            <a:r>
              <a:rPr lang="pl-PL" noProof="0"/>
              <a:t>Kliknij, aby edytować styl wzorca tytułu</a:t>
            </a:r>
          </a:p>
        </p:txBody>
      </p:sp>
      <p:sp>
        <p:nvSpPr>
          <p:cNvPr id="3" name="Obraz — symbol zastępczy 2"/>
          <p:cNvSpPr>
            <a:spLocks noGrp="1" noChangeAspect="1"/>
          </p:cNvSpPr>
          <p:nvPr>
            <p:ph type="pic" idx="1"/>
          </p:nvPr>
        </p:nvSpPr>
        <p:spPr>
          <a:xfrm>
            <a:off x="7861238" y="751241"/>
            <a:ext cx="3644962" cy="5467443"/>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l-PL" noProof="0"/>
              <a:t>Kliknij ikonę, aby dodać obraz</a:t>
            </a:r>
          </a:p>
        </p:txBody>
      </p:sp>
      <p:sp>
        <p:nvSpPr>
          <p:cNvPr id="4" name="Tekst — symbol zastępczy 3"/>
          <p:cNvSpPr>
            <a:spLocks noGrp="1"/>
          </p:cNvSpPr>
          <p:nvPr>
            <p:ph type="body" sz="half" idx="2" hasCustomPrompt="1"/>
          </p:nvPr>
        </p:nvSpPr>
        <p:spPr>
          <a:xfrm>
            <a:off x="685800" y="3124199"/>
            <a:ext cx="687324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l-PL" noProof="0"/>
              <a:t>Edytuj style wzorca tekstu</a:t>
            </a:r>
          </a:p>
        </p:txBody>
      </p:sp>
      <p:sp>
        <p:nvSpPr>
          <p:cNvPr id="5" name="Data — symbol zastępczy 4"/>
          <p:cNvSpPr>
            <a:spLocks noGrp="1"/>
          </p:cNvSpPr>
          <p:nvPr>
            <p:ph type="dt" sz="half" idx="10"/>
          </p:nvPr>
        </p:nvSpPr>
        <p:spPr/>
        <p:txBody>
          <a:bodyPr rtlCol="0"/>
          <a:lstStyle/>
          <a:p>
            <a:pPr rtl="0"/>
            <a:fld id="{BA2EB0AA-B719-4C6B-9A62-374E013E8AC2}" type="datetime1">
              <a:rPr lang="pl-PL" noProof="0" smtClean="0"/>
              <a:t>10.04.2021</a:t>
            </a:fld>
            <a:endParaRPr lang="pl-PL" noProof="0"/>
          </a:p>
        </p:txBody>
      </p:sp>
      <p:sp>
        <p:nvSpPr>
          <p:cNvPr id="6" name="Stopka — symbol zastępczy 5"/>
          <p:cNvSpPr>
            <a:spLocks noGrp="1"/>
          </p:cNvSpPr>
          <p:nvPr>
            <p:ph type="ftr" sz="quarter" idx="11"/>
          </p:nvPr>
        </p:nvSpPr>
        <p:spPr/>
        <p:txBody>
          <a:bodyPr rtlCol="0"/>
          <a:lstStyle/>
          <a:p>
            <a:pPr rtl="0"/>
            <a:r>
              <a:rPr lang="pl-PL" noProof="0"/>
              <a:t>
              </a:t>
            </a:r>
          </a:p>
        </p:txBody>
      </p:sp>
      <p:sp>
        <p:nvSpPr>
          <p:cNvPr id="7" name="Numer slajdu — symbol zastępczy 6"/>
          <p:cNvSpPr>
            <a:spLocks noGrp="1"/>
          </p:cNvSpPr>
          <p:nvPr>
            <p:ph type="sldNum" sz="quarter" idx="12"/>
          </p:nvPr>
        </p:nvSpPr>
        <p:spPr/>
        <p:txBody>
          <a:bodyPr rtlCol="0"/>
          <a:lstStyle/>
          <a:p>
            <a:pPr rtl="0"/>
            <a:fld id="{6D22F896-40B5-4ADD-8801-0D06FADFA095}" type="slidenum">
              <a:rPr lang="pl-PL" noProof="0" smtClean="0"/>
              <a:t>‹#›</a:t>
            </a:fld>
            <a:endParaRPr lang="pl-PL" noProof="0"/>
          </a:p>
        </p:txBody>
      </p:sp>
    </p:spTree>
    <p:extLst>
      <p:ext uri="{BB962C8B-B14F-4D97-AF65-F5344CB8AC3E}">
        <p14:creationId xmlns:p14="http://schemas.microsoft.com/office/powerpoint/2010/main" val="3183900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Obraz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ytuł — symbol zastępczy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pPr rtl="0"/>
            <a:r>
              <a:rPr lang="pl-PL" noProof="0"/>
              <a:t>Kliknij, aby edytować styl wzorca tytułu</a:t>
            </a:r>
          </a:p>
        </p:txBody>
      </p:sp>
      <p:sp>
        <p:nvSpPr>
          <p:cNvPr id="3" name="Tekst — symbol zastępczy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0BB863D8-F790-44FD-B216-79C18093CD1F}" type="datetime1">
              <a:rPr lang="pl-PL" noProof="0" smtClean="0"/>
              <a:t>10.04.2021</a:t>
            </a:fld>
            <a:endParaRPr lang="pl-PL" noProof="0"/>
          </a:p>
        </p:txBody>
      </p:sp>
      <p:sp>
        <p:nvSpPr>
          <p:cNvPr id="5" name="Stopka — symbol zastępczy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r>
              <a:rPr lang="pl-PL" noProof="0"/>
              <a:t>
              </a:t>
            </a:r>
          </a:p>
        </p:txBody>
      </p:sp>
      <p:sp>
        <p:nvSpPr>
          <p:cNvPr id="6" name="Numer slajdu — symbol zastępczy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6D22F896-40B5-4ADD-8801-0D06FADFA095}" type="slidenum">
              <a:rPr lang="pl-PL" noProof="0" smtClean="0"/>
              <a:pPr/>
              <a:t>‹#›</a:t>
            </a:fld>
            <a:endParaRPr lang="pl-PL" noProof="0"/>
          </a:p>
        </p:txBody>
      </p:sp>
    </p:spTree>
    <p:extLst>
      <p:ext uri="{BB962C8B-B14F-4D97-AF65-F5344CB8AC3E}">
        <p14:creationId xmlns:p14="http://schemas.microsoft.com/office/powerpoint/2010/main" val="32572061"/>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podreczniki.pl/"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13F0AA-5AE2-4B84-B297-74EF863EB894}"/>
              </a:ext>
            </a:extLst>
          </p:cNvPr>
          <p:cNvSpPr>
            <a:spLocks noGrp="1"/>
          </p:cNvSpPr>
          <p:nvPr>
            <p:ph type="title"/>
          </p:nvPr>
        </p:nvSpPr>
        <p:spPr>
          <a:xfrm>
            <a:off x="2034209" y="2394390"/>
            <a:ext cx="8610600" cy="1293028"/>
          </a:xfrm>
        </p:spPr>
        <p:txBody>
          <a:bodyPr>
            <a:normAutofit fontScale="90000"/>
          </a:bodyPr>
          <a:lstStyle/>
          <a:p>
            <a:r>
              <a:rPr lang="pl-PL" dirty="0">
                <a:effectLst>
                  <a:outerShdw blurRad="38100" dist="38100" dir="2700000" algn="tl">
                    <a:srgbClr val="000000">
                      <a:alpha val="43137"/>
                    </a:srgbClr>
                  </a:outerShdw>
                </a:effectLst>
                <a:latin typeface="Bahnschrift" panose="020B0502040204020203" pitchFamily="34" charset="0"/>
              </a:rPr>
              <a:t>Janicki </a:t>
            </a:r>
            <a:r>
              <a:rPr lang="pl-PL" dirty="0" err="1">
                <a:effectLst>
                  <a:outerShdw blurRad="38100" dist="38100" dir="2700000" algn="tl">
                    <a:srgbClr val="000000">
                      <a:alpha val="43137"/>
                    </a:srgbClr>
                  </a:outerShdw>
                </a:effectLst>
                <a:latin typeface="Bahnschrift" panose="020B0502040204020203" pitchFamily="34" charset="0"/>
              </a:rPr>
              <a:t>patryk</a:t>
            </a:r>
            <a:r>
              <a:rPr lang="pl-PL" dirty="0">
                <a:effectLst>
                  <a:outerShdw blurRad="38100" dist="38100" dir="2700000" algn="tl">
                    <a:srgbClr val="000000">
                      <a:alpha val="43137"/>
                    </a:srgbClr>
                  </a:outerShdw>
                </a:effectLst>
                <a:latin typeface="Bahnschrift" panose="020B0502040204020203" pitchFamily="34" charset="0"/>
              </a:rPr>
              <a:t> </a:t>
            </a:r>
            <a:br>
              <a:rPr lang="pl-PL" dirty="0">
                <a:effectLst>
                  <a:outerShdw blurRad="38100" dist="38100" dir="2700000" algn="tl">
                    <a:srgbClr val="000000">
                      <a:alpha val="43137"/>
                    </a:srgbClr>
                  </a:outerShdw>
                </a:effectLst>
                <a:latin typeface="Bahnschrift" panose="020B0502040204020203" pitchFamily="34" charset="0"/>
              </a:rPr>
            </a:br>
            <a:r>
              <a:rPr lang="pl-PL" dirty="0">
                <a:effectLst>
                  <a:outerShdw blurRad="38100" dist="38100" dir="2700000" algn="tl">
                    <a:srgbClr val="000000">
                      <a:alpha val="43137"/>
                    </a:srgbClr>
                  </a:outerShdw>
                </a:effectLst>
                <a:latin typeface="Bahnschrift" panose="020B0502040204020203" pitchFamily="34" charset="0"/>
              </a:rPr>
              <a:t>Lat:14</a:t>
            </a:r>
            <a:br>
              <a:rPr lang="pl-PL" dirty="0">
                <a:effectLst>
                  <a:outerShdw blurRad="38100" dist="38100" dir="2700000" algn="tl">
                    <a:srgbClr val="000000">
                      <a:alpha val="43137"/>
                    </a:srgbClr>
                  </a:outerShdw>
                </a:effectLst>
                <a:latin typeface="Bahnschrift" panose="020B0502040204020203" pitchFamily="34" charset="0"/>
              </a:rPr>
            </a:br>
            <a:r>
              <a:rPr lang="pl-PL" dirty="0">
                <a:effectLst>
                  <a:outerShdw blurRad="38100" dist="38100" dir="2700000" algn="tl">
                    <a:srgbClr val="000000">
                      <a:alpha val="43137"/>
                    </a:srgbClr>
                  </a:outerShdw>
                </a:effectLst>
                <a:latin typeface="Bahnschrift" panose="020B0502040204020203" pitchFamily="34" charset="0"/>
              </a:rPr>
              <a:t>Klasa:7e</a:t>
            </a:r>
            <a:br>
              <a:rPr lang="pl-PL" dirty="0">
                <a:effectLst>
                  <a:outerShdw blurRad="38100" dist="38100" dir="2700000" algn="tl">
                    <a:srgbClr val="000000">
                      <a:alpha val="43137"/>
                    </a:srgbClr>
                  </a:outerShdw>
                </a:effectLst>
                <a:latin typeface="Bahnschrift" panose="020B0502040204020203" pitchFamily="34" charset="0"/>
              </a:rPr>
            </a:br>
            <a:r>
              <a:rPr lang="pl-PL" dirty="0">
                <a:effectLst>
                  <a:outerShdw blurRad="38100" dist="38100" dir="2700000" algn="tl">
                    <a:srgbClr val="000000">
                      <a:alpha val="43137"/>
                    </a:srgbClr>
                  </a:outerShdw>
                </a:effectLst>
                <a:latin typeface="Bahnschrift" panose="020B0502040204020203" pitchFamily="34" charset="0"/>
              </a:rPr>
              <a:t>szkoła: SP 2 RABKA-ZDRÓJ IM.WŁADYSŁAWA ORKANA</a:t>
            </a:r>
            <a:br>
              <a:rPr lang="pl-PL" dirty="0">
                <a:effectLst>
                  <a:outerShdw blurRad="38100" dist="38100" dir="2700000" algn="tl">
                    <a:srgbClr val="000000">
                      <a:alpha val="43137"/>
                    </a:srgbClr>
                  </a:outerShdw>
                </a:effectLst>
                <a:latin typeface="Bahnschrift" panose="020B0502040204020203" pitchFamily="34" charset="0"/>
              </a:rPr>
            </a:br>
            <a:r>
              <a:rPr lang="pl-PL" dirty="0">
                <a:effectLst>
                  <a:outerShdw blurRad="38100" dist="38100" dir="2700000" algn="tl">
                    <a:srgbClr val="000000">
                      <a:alpha val="43137"/>
                    </a:srgbClr>
                  </a:outerShdw>
                </a:effectLst>
                <a:latin typeface="Bahnschrift" panose="020B0502040204020203" pitchFamily="34" charset="0"/>
              </a:rPr>
              <a:t>OPIEKUN: JOANNA WÓJCIKIEWICZ</a:t>
            </a:r>
            <a:br>
              <a:rPr lang="pl-PL" dirty="0">
                <a:effectLst>
                  <a:outerShdw blurRad="38100" dist="38100" dir="2700000" algn="tl">
                    <a:srgbClr val="000000">
                      <a:alpha val="43137"/>
                    </a:srgbClr>
                  </a:outerShdw>
                </a:effectLst>
                <a:latin typeface="Bahnschrift" panose="020B0502040204020203" pitchFamily="34" charset="0"/>
              </a:rPr>
            </a:br>
            <a:r>
              <a:rPr lang="pl-PL" dirty="0">
                <a:effectLst>
                  <a:outerShdw blurRad="38100" dist="38100" dir="2700000" algn="tl">
                    <a:srgbClr val="000000">
                      <a:alpha val="43137"/>
                    </a:srgbClr>
                  </a:outerShdw>
                </a:effectLst>
                <a:latin typeface="Bahnschrift" panose="020B0502040204020203" pitchFamily="34" charset="0"/>
              </a:rPr>
              <a:t>Siostra Jolanta Marek</a:t>
            </a:r>
            <a:br>
              <a:rPr lang="pl-PL" dirty="0">
                <a:effectLst>
                  <a:outerShdw blurRad="38100" dist="38100" dir="2700000" algn="tl">
                    <a:srgbClr val="000000">
                      <a:alpha val="43137"/>
                    </a:srgbClr>
                  </a:outerShdw>
                </a:effectLst>
                <a:latin typeface="Bahnschrift" panose="020B0502040204020203" pitchFamily="34" charset="0"/>
              </a:rPr>
            </a:br>
            <a:r>
              <a:rPr lang="pl-PL" dirty="0">
                <a:effectLst>
                  <a:outerShdw blurRad="38100" dist="38100" dir="2700000" algn="tl">
                    <a:srgbClr val="000000">
                      <a:alpha val="43137"/>
                    </a:srgbClr>
                  </a:outerShdw>
                </a:effectLst>
                <a:latin typeface="Bahnschrift" panose="020B0502040204020203" pitchFamily="34" charset="0"/>
              </a:rPr>
              <a:t>Marta </a:t>
            </a:r>
            <a:r>
              <a:rPr lang="pl-PL">
                <a:effectLst>
                  <a:outerShdw blurRad="38100" dist="38100" dir="2700000" algn="tl">
                    <a:srgbClr val="000000">
                      <a:alpha val="43137"/>
                    </a:srgbClr>
                  </a:outerShdw>
                </a:effectLst>
                <a:latin typeface="Bahnschrift" panose="020B0502040204020203" pitchFamily="34" charset="0"/>
              </a:rPr>
              <a:t>Tabaszewska-bochnar</a:t>
            </a:r>
            <a:endParaRPr lang="pl-PL" dirty="0">
              <a:effectLst>
                <a:outerShdw blurRad="38100" dist="38100" dir="2700000" algn="tl">
                  <a:srgbClr val="000000">
                    <a:alpha val="43137"/>
                  </a:srgbClr>
                </a:outerShdw>
              </a:effectLst>
              <a:latin typeface="Bahnschrift" panose="020B0502040204020203" pitchFamily="34" charset="0"/>
            </a:endParaRPr>
          </a:p>
        </p:txBody>
      </p:sp>
      <p:pic>
        <p:nvPicPr>
          <p:cNvPr id="4" name="Nie Rzucim Chryste (Live)">
            <a:hlinkClick r:id="" action="ppaction://media"/>
            <a:extLst>
              <a:ext uri="{FF2B5EF4-FFF2-40B4-BE49-F238E27FC236}">
                <a16:creationId xmlns:a16="http://schemas.microsoft.com/office/drawing/2014/main" id="{5C063651-A833-4FB0-AD88-0312C43A7134}"/>
              </a:ext>
            </a:extLst>
          </p:cNvPr>
          <p:cNvPicPr>
            <a:picLocks noChangeAspect="1"/>
          </p:cNvPicPr>
          <p:nvPr>
            <a:audioFile r:link="rId2"/>
            <p:extLst>
              <p:ext uri="{DAA4B4D4-6D71-4841-9C94-3DE7FCFB9230}">
                <p14:media xmlns:p14="http://schemas.microsoft.com/office/powerpoint/2010/main" r:embed="rId1">
                  <p14:fade in="250" out="181000"/>
                </p14:media>
              </p:ext>
            </p:extLst>
          </p:nvPr>
        </p:nvPicPr>
        <p:blipFill>
          <a:blip r:embed="rId4"/>
          <a:stretch>
            <a:fillRect/>
          </a:stretch>
        </p:blipFill>
        <p:spPr>
          <a:xfrm>
            <a:off x="12192000" y="0"/>
            <a:ext cx="487363" cy="487363"/>
          </a:xfrm>
          <a:prstGeom prst="rect">
            <a:avLst/>
          </a:prstGeom>
        </p:spPr>
      </p:pic>
    </p:spTree>
    <p:extLst>
      <p:ext uri="{BB962C8B-B14F-4D97-AF65-F5344CB8AC3E}">
        <p14:creationId xmlns:p14="http://schemas.microsoft.com/office/powerpoint/2010/main" val="1251142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215">
        <p15:prstTrans prst="curtains"/>
      </p:transition>
    </mc:Choice>
    <mc:Fallback xmlns="">
      <p:transition spd="slow" advTm="202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zarne tło">
            <a:extLst>
              <a:ext uri="{FF2B5EF4-FFF2-40B4-BE49-F238E27FC236}">
                <a16:creationId xmlns:a16="http://schemas.microsoft.com/office/drawing/2014/main" id="{7F432118-3176-4765-8636-24A7E4D7E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35826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CDFF9794-ADBA-499D-A6EC-3B4F8840CC96}"/>
              </a:ext>
            </a:extLst>
          </p:cNvPr>
          <p:cNvSpPr>
            <a:spLocks noGrp="1"/>
          </p:cNvSpPr>
          <p:nvPr>
            <p:ph type="title"/>
          </p:nvPr>
        </p:nvSpPr>
        <p:spPr>
          <a:xfrm>
            <a:off x="2895600" y="764372"/>
            <a:ext cx="167196" cy="4517841"/>
          </a:xfrm>
        </p:spPr>
        <p:txBody>
          <a:bodyPr/>
          <a:lstStyle/>
          <a:p>
            <a:endParaRPr lang="pl-PL"/>
          </a:p>
        </p:txBody>
      </p:sp>
      <p:pic>
        <p:nvPicPr>
          <p:cNvPr id="4" name="Picture 2" descr="Godło od roku 966 do 1138 roku. - Godło Polski">
            <a:extLst>
              <a:ext uri="{FF2B5EF4-FFF2-40B4-BE49-F238E27FC236}">
                <a16:creationId xmlns:a16="http://schemas.microsoft.com/office/drawing/2014/main" id="{C12DCA4E-3380-413B-8AD9-04DD37D00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413" y="2481263"/>
            <a:ext cx="1608137" cy="189360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Jak dorosnę, zostanę Wikingiem: Mieszko I - Młodość">
            <a:extLst>
              <a:ext uri="{FF2B5EF4-FFF2-40B4-BE49-F238E27FC236}">
                <a16:creationId xmlns:a16="http://schemas.microsoft.com/office/drawing/2014/main" id="{524CB2BF-B9D7-49AC-95ED-355CF6AB5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900473" cy="68512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astowie – Wikipedia, wolna encyklopedia">
            <a:extLst>
              <a:ext uri="{FF2B5EF4-FFF2-40B4-BE49-F238E27FC236}">
                <a16:creationId xmlns:a16="http://schemas.microsoft.com/office/drawing/2014/main" id="{6E99AC7B-46A1-4AE1-8495-FFDF2BCA6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278" y="-6766"/>
            <a:ext cx="5827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52534"/>
      </p:ext>
    </p:extLst>
  </p:cSld>
  <p:clrMapOvr>
    <a:masterClrMapping/>
  </p:clrMapOvr>
  <mc:AlternateContent xmlns:mc="http://schemas.openxmlformats.org/markup-compatibility/2006" xmlns:p14="http://schemas.microsoft.com/office/powerpoint/2010/main">
    <mc:Choice Requires="p14">
      <p:transition spd="slow" p14:dur="1250" advTm="3475">
        <p14:flip dir="r"/>
      </p:transition>
    </mc:Choice>
    <mc:Fallback xmlns="">
      <p:transition spd="slow" advTm="3475">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8D5F31-01C7-41BE-A64C-632485910BCE}"/>
              </a:ext>
            </a:extLst>
          </p:cNvPr>
          <p:cNvSpPr>
            <a:spLocks noGrp="1"/>
          </p:cNvSpPr>
          <p:nvPr>
            <p:ph type="title"/>
          </p:nvPr>
        </p:nvSpPr>
        <p:spPr>
          <a:xfrm>
            <a:off x="2895600" y="764373"/>
            <a:ext cx="8610600" cy="1293028"/>
          </a:xfrm>
        </p:spPr>
        <p:txBody>
          <a:bodyPr>
            <a:normAutofit/>
          </a:bodyPr>
          <a:lstStyle/>
          <a:p>
            <a:endParaRPr lang="pl-PL"/>
          </a:p>
        </p:txBody>
      </p:sp>
      <p:sp>
        <p:nvSpPr>
          <p:cNvPr id="3" name="Symbol zastępczy zawartości 2">
            <a:extLst>
              <a:ext uri="{FF2B5EF4-FFF2-40B4-BE49-F238E27FC236}">
                <a16:creationId xmlns:a16="http://schemas.microsoft.com/office/drawing/2014/main" id="{C5A67126-0E7D-48B6-B1A9-C98787A21CE4}"/>
              </a:ext>
            </a:extLst>
          </p:cNvPr>
          <p:cNvSpPr>
            <a:spLocks noGrp="1"/>
          </p:cNvSpPr>
          <p:nvPr>
            <p:ph idx="1"/>
          </p:nvPr>
        </p:nvSpPr>
        <p:spPr>
          <a:xfrm>
            <a:off x="677333" y="2194560"/>
            <a:ext cx="5816600" cy="4024125"/>
          </a:xfrm>
        </p:spPr>
        <p:txBody>
          <a:bodyPr>
            <a:normAutofit/>
          </a:bodyPr>
          <a:lstStyle/>
          <a:p>
            <a:pPr marL="0" indent="0" algn="just">
              <a:buNone/>
            </a:pPr>
            <a:r>
              <a:rPr lang="pl-PL" dirty="0"/>
              <a:t>Sejm Rzeczypospolitej Polskiej  ustanowił Święto Chrztu Polski przyjęciem ustawy 22 lutego 2019 r. W założeniu święto ma na celu „upamiętnienie chrztu </a:t>
            </a:r>
            <a:br>
              <a:rPr lang="pl-PL" dirty="0"/>
            </a:br>
            <a:r>
              <a:rPr lang="pl-PL" dirty="0"/>
              <a:t>Polski dokonanego 14 kwietnia 966 r., zważywszy na doniosłość decyzji Mieszka I, cywilizacyjną wagę tego wydarzenia, kluczowe znaczenie dla rozwoju naszej Ojczyzny, a jednocześnie znikomą obecność tego historycznego faktu w społecznej świadomości”.</a:t>
            </a:r>
          </a:p>
        </p:txBody>
      </p:sp>
      <p:pic>
        <p:nvPicPr>
          <p:cNvPr id="2050" name="Picture 2" descr="Polska flaga na GIF. 26 animowanych GIF-ów za darmo">
            <a:extLst>
              <a:ext uri="{FF2B5EF4-FFF2-40B4-BE49-F238E27FC236}">
                <a16:creationId xmlns:a16="http://schemas.microsoft.com/office/drawing/2014/main" id="{CBD4CBAC-66A0-4657-912C-86DBA4B5D47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7199965" y="2444620"/>
            <a:ext cx="4867109" cy="2831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148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21072">
        <p15:prstTrans prst="origami"/>
      </p:transition>
    </mc:Choice>
    <mc:Fallback xmlns="">
      <p:transition spd="slow" advTm="21072">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Rozwódka, wikingowie i chrzest Polski">
            <a:extLst>
              <a:ext uri="{FF2B5EF4-FFF2-40B4-BE49-F238E27FC236}">
                <a16:creationId xmlns:a16="http://schemas.microsoft.com/office/drawing/2014/main" id="{71A9555C-0875-455C-8B9F-5D4D78E36A46}"/>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t="1210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Symbol zastępczy zawartości 2">
            <a:extLst>
              <a:ext uri="{FF2B5EF4-FFF2-40B4-BE49-F238E27FC236}">
                <a16:creationId xmlns:a16="http://schemas.microsoft.com/office/drawing/2014/main" id="{7CD8F446-7F85-42A0-9105-8CA8A6F914D4}"/>
              </a:ext>
            </a:extLst>
          </p:cNvPr>
          <p:cNvSpPr>
            <a:spLocks noGrp="1"/>
          </p:cNvSpPr>
          <p:nvPr>
            <p:ph idx="1"/>
          </p:nvPr>
        </p:nvSpPr>
        <p:spPr>
          <a:xfrm>
            <a:off x="685800" y="2194560"/>
            <a:ext cx="10820400" cy="4024125"/>
          </a:xfrm>
        </p:spPr>
        <p:txBody>
          <a:bodyPr>
            <a:normAutofit/>
          </a:bodyPr>
          <a:lstStyle/>
          <a:p>
            <a:pPr marL="0" indent="0">
              <a:buNone/>
            </a:pPr>
            <a:r>
              <a:rPr lang="pl-PL" dirty="0"/>
              <a:t>To, co uczynił 1054 lat temu władca Mieszko I, było położeniem trwałego fundamentu pod budowę dziejów naszej ojczyzny. </a:t>
            </a:r>
            <a:br>
              <a:rPr lang="pl-PL" dirty="0"/>
            </a:br>
            <a:r>
              <a:rPr lang="pl-PL" dirty="0"/>
              <a:t>Dzięki jego decyzji nasza narodowa historia była budowana </a:t>
            </a:r>
            <a:br>
              <a:rPr lang="pl-PL" dirty="0"/>
            </a:br>
            <a:r>
              <a:rPr lang="pl-PL" dirty="0"/>
              <a:t>na wartościach chrześcijańskich. </a:t>
            </a:r>
            <a:br>
              <a:rPr lang="pl-PL" dirty="0"/>
            </a:br>
            <a:r>
              <a:rPr lang="pl-PL" dirty="0"/>
              <a:t>Nie możemy o tym nigdy zapomnieć. </a:t>
            </a:r>
            <a:br>
              <a:rPr lang="pl-PL" dirty="0"/>
            </a:br>
            <a:r>
              <a:rPr lang="pl-PL" dirty="0"/>
              <a:t>Trzeba nam wciąż na nowo powracać do źródła, do chrztu.</a:t>
            </a:r>
            <a:br>
              <a:rPr lang="pl-PL" dirty="0"/>
            </a:br>
            <a:endParaRPr lang="pl-PL" dirty="0"/>
          </a:p>
        </p:txBody>
      </p:sp>
    </p:spTree>
    <p:extLst>
      <p:ext uri="{BB962C8B-B14F-4D97-AF65-F5344CB8AC3E}">
        <p14:creationId xmlns:p14="http://schemas.microsoft.com/office/powerpoint/2010/main" val="2510108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345">
        <p15:prstTrans prst="airplane"/>
      </p:transition>
    </mc:Choice>
    <mc:Fallback xmlns="">
      <p:transition spd="slow" advTm="18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9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9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oe, co Polsk  koncert Wsuchiwa si w Papiea">
            <a:hlinkClick r:id="" action="ppaction://media"/>
            <a:extLst>
              <a:ext uri="{FF2B5EF4-FFF2-40B4-BE49-F238E27FC236}">
                <a16:creationId xmlns:a16="http://schemas.microsoft.com/office/drawing/2014/main" id="{14D7C887-A314-4A91-8CDA-551D09B517B5}"/>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726828" y="91736"/>
            <a:ext cx="487363" cy="487363"/>
          </a:xfrm>
        </p:spPr>
      </p:pic>
      <p:sp>
        <p:nvSpPr>
          <p:cNvPr id="5" name="Prostokąt 4">
            <a:extLst>
              <a:ext uri="{FF2B5EF4-FFF2-40B4-BE49-F238E27FC236}">
                <a16:creationId xmlns:a16="http://schemas.microsoft.com/office/drawing/2014/main" id="{2391BD23-698A-4032-8FAA-080AFEB648B4}"/>
              </a:ext>
            </a:extLst>
          </p:cNvPr>
          <p:cNvSpPr/>
          <p:nvPr/>
        </p:nvSpPr>
        <p:spPr>
          <a:xfrm>
            <a:off x="754602" y="2066991"/>
            <a:ext cx="10901779" cy="3693319"/>
          </a:xfrm>
          <a:prstGeom prst="rect">
            <a:avLst/>
          </a:prstGeom>
        </p:spPr>
        <p:txBody>
          <a:bodyPr wrap="square">
            <a:spAutoFit/>
          </a:bodyPr>
          <a:lstStyle/>
          <a:p>
            <a:pPr algn="just"/>
            <a:r>
              <a:rPr lang="pl-PL" dirty="0">
                <a:solidFill>
                  <a:srgbClr val="FF0000"/>
                </a:solidFill>
                <a:latin typeface="Lora"/>
              </a:rPr>
              <a:t>Dopiero w X wieku w źródłach historycznych pojawiły się informacje o istnieniu państwa na ziemiach współczesnej Polski. Pierwsze, rozprzestrzeniające się już w IX wieku przekazy, poświadczają istnienie tu kilku lub kilkunastu zbiorowości noszących własne nazwy. Niewiele jednak wiemy, jak te plemiona funkcjonowały jako wspólnoty polityczne. Dzieliły się one na mniejsze grupy skupione wokół grodów. Trudno powiedzieć, czy współpracowały one z sobą tylko w momencie zagrożenia militarnego, czy podejmowano jakieś wspólne działania także w kwestiach gospodarczych i prawnych (sądownictwo). Badania archeologiczne wskazują jedynie, że plemiona te charakteryzowała wspólnota pewnych materialnych form kultury (kształt ceramiki, zdobienia, ubiory). Pewne jest, że przed X wiekiem nie ma śladu istnienia wspólnoty politycznej, która obejmowałaby całe lub większość terytorium dzisiejszej Polski. Jedno źródło wspomina o silnym księciu Wiślan – plemienia żyjącego na południu Polski – władającym w IX wieku. Ale nad jakim terytorium sprawował on swoją władzę? Czy był zwierzchnikiem więcej niż jednego plemienia? Te pytania pozostają na razie bez odpowiedzi.</a:t>
            </a:r>
          </a:p>
          <a:p>
            <a:br>
              <a:rPr lang="pl-PL" dirty="0">
                <a:solidFill>
                  <a:srgbClr val="FF0000"/>
                </a:solidFill>
              </a:rPr>
            </a:br>
            <a:endParaRPr lang="pl-PL" dirty="0">
              <a:solidFill>
                <a:srgbClr val="FF0000"/>
              </a:solidFill>
            </a:endParaRPr>
          </a:p>
        </p:txBody>
      </p:sp>
    </p:spTree>
    <p:extLst>
      <p:ext uri="{BB962C8B-B14F-4D97-AF65-F5344CB8AC3E}">
        <p14:creationId xmlns:p14="http://schemas.microsoft.com/office/powerpoint/2010/main" val="3199646306"/>
      </p:ext>
    </p:extLst>
  </p:cSld>
  <p:clrMapOvr>
    <a:masterClrMapping/>
  </p:clrMapOvr>
  <mc:AlternateContent xmlns:mc="http://schemas.openxmlformats.org/markup-compatibility/2006" xmlns:p14="http://schemas.microsoft.com/office/powerpoint/2010/main">
    <mc:Choice Requires="p14">
      <p:transition spd="slow" p14:dur="2000" advTm="90684"/>
    </mc:Choice>
    <mc:Fallback xmlns="">
      <p:transition spd="slow" advTm="90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3117">
                                          <p:stCondLst>
                                            <p:cond delay="0"/>
                                          </p:stCondLst>
                                        </p:cTn>
                                        <p:tgtEl>
                                          <p:spTgt spid="5"/>
                                        </p:tgtEl>
                                      </p:cBhvr>
                                    </p:animEffect>
                                    <p:anim calcmode="lin" valueType="num">
                                      <p:cBhvr>
                                        <p:cTn id="11" dur="979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356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3569" tmFilter="0, 0; 0.125,0.2665; 0.25,0.4; 0.375,0.465; 0.5,0.5;  0.625,0.535; 0.75,0.6; 0.875,0.7335; 1,1">
                                          <p:stCondLst>
                                            <p:cond delay="3569"/>
                                          </p:stCondLst>
                                        </p:cTn>
                                        <p:tgtEl>
                                          <p:spTgt spid="5"/>
                                        </p:tgtEl>
                                        <p:attrNameLst>
                                          <p:attrName>ppt_y</p:attrName>
                                        </p:attrNameLst>
                                      </p:cBhvr>
                                      <p:tavLst>
                                        <p:tav tm="0" fmla="#ppt_y-sin(pi*$)/9">
                                          <p:val>
                                            <p:fltVal val="0"/>
                                          </p:val>
                                        </p:tav>
                                        <p:tav tm="100000">
                                          <p:val>
                                            <p:fltVal val="1"/>
                                          </p:val>
                                        </p:tav>
                                      </p:tavLst>
                                    </p:anim>
                                    <p:anim calcmode="lin" valueType="num">
                                      <p:cBhvr>
                                        <p:cTn id="14" dur="1784" tmFilter="0, 0; 0.125,0.2665; 0.25,0.4; 0.375,0.465; 0.5,0.5;  0.625,0.535; 0.75,0.6; 0.875,0.7335; 1,1">
                                          <p:stCondLst>
                                            <p:cond delay="7117"/>
                                          </p:stCondLst>
                                        </p:cTn>
                                        <p:tgtEl>
                                          <p:spTgt spid="5"/>
                                        </p:tgtEl>
                                        <p:attrNameLst>
                                          <p:attrName>ppt_y</p:attrName>
                                        </p:attrNameLst>
                                      </p:cBhvr>
                                      <p:tavLst>
                                        <p:tav tm="0" fmla="#ppt_y-sin(pi*$)/27">
                                          <p:val>
                                            <p:fltVal val="0"/>
                                          </p:val>
                                        </p:tav>
                                        <p:tav tm="100000">
                                          <p:val>
                                            <p:fltVal val="1"/>
                                          </p:val>
                                        </p:tav>
                                      </p:tavLst>
                                    </p:anim>
                                    <p:anim calcmode="lin" valueType="num">
                                      <p:cBhvr>
                                        <p:cTn id="15" dur="882" tmFilter="0, 0; 0.125,0.2665; 0.25,0.4; 0.375,0.465; 0.5,0.5;  0.625,0.535; 0.75,0.6; 0.875,0.7335; 1,1">
                                          <p:stCondLst>
                                            <p:cond delay="8901"/>
                                          </p:stCondLst>
                                        </p:cTn>
                                        <p:tgtEl>
                                          <p:spTgt spid="5"/>
                                        </p:tgtEl>
                                        <p:attrNameLst>
                                          <p:attrName>ppt_y</p:attrName>
                                        </p:attrNameLst>
                                      </p:cBhvr>
                                      <p:tavLst>
                                        <p:tav tm="0" fmla="#ppt_y-sin(pi*$)/81">
                                          <p:val>
                                            <p:fltVal val="0"/>
                                          </p:val>
                                        </p:tav>
                                        <p:tav tm="100000">
                                          <p:val>
                                            <p:fltVal val="1"/>
                                          </p:val>
                                        </p:tav>
                                      </p:tavLst>
                                    </p:anim>
                                    <p:animScale>
                                      <p:cBhvr>
                                        <p:cTn id="16" dur="140">
                                          <p:stCondLst>
                                            <p:cond delay="3494"/>
                                          </p:stCondLst>
                                        </p:cTn>
                                        <p:tgtEl>
                                          <p:spTgt spid="5"/>
                                        </p:tgtEl>
                                      </p:cBhvr>
                                      <p:to x="100000" y="60000"/>
                                    </p:animScale>
                                    <p:animScale>
                                      <p:cBhvr>
                                        <p:cTn id="17" dur="892" decel="50000">
                                          <p:stCondLst>
                                            <p:cond delay="3634"/>
                                          </p:stCondLst>
                                        </p:cTn>
                                        <p:tgtEl>
                                          <p:spTgt spid="5"/>
                                        </p:tgtEl>
                                      </p:cBhvr>
                                      <p:to x="100000" y="100000"/>
                                    </p:animScale>
                                    <p:animScale>
                                      <p:cBhvr>
                                        <p:cTn id="18" dur="140">
                                          <p:stCondLst>
                                            <p:cond delay="7052"/>
                                          </p:stCondLst>
                                        </p:cTn>
                                        <p:tgtEl>
                                          <p:spTgt spid="5"/>
                                        </p:tgtEl>
                                      </p:cBhvr>
                                      <p:to x="100000" y="80000"/>
                                    </p:animScale>
                                    <p:animScale>
                                      <p:cBhvr>
                                        <p:cTn id="19" dur="892" decel="50000">
                                          <p:stCondLst>
                                            <p:cond delay="7192"/>
                                          </p:stCondLst>
                                        </p:cTn>
                                        <p:tgtEl>
                                          <p:spTgt spid="5"/>
                                        </p:tgtEl>
                                      </p:cBhvr>
                                      <p:to x="100000" y="100000"/>
                                    </p:animScale>
                                    <p:animScale>
                                      <p:cBhvr>
                                        <p:cTn id="20" dur="140">
                                          <p:stCondLst>
                                            <p:cond delay="8826"/>
                                          </p:stCondLst>
                                        </p:cTn>
                                        <p:tgtEl>
                                          <p:spTgt spid="5"/>
                                        </p:tgtEl>
                                      </p:cBhvr>
                                      <p:to x="100000" y="90000"/>
                                    </p:animScale>
                                    <p:animScale>
                                      <p:cBhvr>
                                        <p:cTn id="21" dur="892" decel="50000">
                                          <p:stCondLst>
                                            <p:cond delay="8965"/>
                                          </p:stCondLst>
                                        </p:cTn>
                                        <p:tgtEl>
                                          <p:spTgt spid="5"/>
                                        </p:tgtEl>
                                      </p:cBhvr>
                                      <p:to x="100000" y="100000"/>
                                    </p:animScale>
                                    <p:animScale>
                                      <p:cBhvr>
                                        <p:cTn id="22" dur="140">
                                          <p:stCondLst>
                                            <p:cond delay="9718"/>
                                          </p:stCondLst>
                                        </p:cTn>
                                        <p:tgtEl>
                                          <p:spTgt spid="5"/>
                                        </p:tgtEl>
                                      </p:cBhvr>
                                      <p:to x="100000" y="95000"/>
                                    </p:animScale>
                                    <p:animScale>
                                      <p:cBhvr>
                                        <p:cTn id="23" dur="892" decel="50000">
                                          <p:stCondLst>
                                            <p:cond delay="9858"/>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fill="hold" display="0">
                  <p:stCondLst>
                    <p:cond delay="indefinite"/>
                  </p:stCondLst>
                  <p:endCondLst>
                    <p:cond evt="onStopAudio" delay="0">
                      <p:tgtEl>
                        <p:sldTgt/>
                      </p:tgtEl>
                    </p:cond>
                  </p:endCondLst>
                </p:cTn>
                <p:tgtEl>
                  <p:spTgt spid="4"/>
                </p:tgtEl>
              </p:cMediaNode>
            </p:audio>
          </p:childTnLst>
        </p:cTn>
      </p:par>
    </p:tnLst>
    <p:bldLst>
      <p:bldP spid="5" grpId="0"/>
    </p:bldLst>
  </p:timing>
  <p:extLst>
    <p:ext uri="{E180D4A7-C9FB-4DFB-919C-405C955672EB}">
      <p14:showEvtLst xmlns:p14="http://schemas.microsoft.com/office/powerpoint/2010/main">
        <p14:playEvt time="47"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5815CD4-5957-4D71-89CC-90548ED0A270}"/>
              </a:ext>
            </a:extLst>
          </p:cNvPr>
          <p:cNvSpPr>
            <a:spLocks noGrp="1"/>
          </p:cNvSpPr>
          <p:nvPr>
            <p:ph type="title"/>
          </p:nvPr>
        </p:nvSpPr>
        <p:spPr>
          <a:xfrm>
            <a:off x="685799" y="764373"/>
            <a:ext cx="3977639" cy="1600200"/>
          </a:xfrm>
        </p:spPr>
        <p:txBody>
          <a:bodyPr anchor="b">
            <a:normAutofit/>
          </a:bodyPr>
          <a:lstStyle/>
          <a:p>
            <a:pPr algn="l"/>
            <a:r>
              <a:rPr lang="pl-PL" sz="3200" dirty="0"/>
              <a:t>Mapa polski za czasów mieszka i</a:t>
            </a:r>
          </a:p>
        </p:txBody>
      </p:sp>
      <p:sp useBgFill="1">
        <p:nvSpPr>
          <p:cNvPr id="71" name="Rectangle 70">
            <a:extLst>
              <a:ext uri="{FF2B5EF4-FFF2-40B4-BE49-F238E27FC236}">
                <a16:creationId xmlns:a16="http://schemas.microsoft.com/office/drawing/2014/main" id="{8D25211A-4CA0-4B53-82BB-1EE7C7F3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1379" y="0"/>
            <a:ext cx="72406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apa - Polska za panowania Mieszka I">
            <a:extLst>
              <a:ext uri="{FF2B5EF4-FFF2-40B4-BE49-F238E27FC236}">
                <a16:creationId xmlns:a16="http://schemas.microsoft.com/office/drawing/2014/main" id="{9DA34B9C-FC16-444F-8E7A-766459AFA4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0"/>
          <a:stretch/>
        </p:blipFill>
        <p:spPr bwMode="auto">
          <a:xfrm>
            <a:off x="5304147" y="10"/>
            <a:ext cx="688785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054269"/>
      </p:ext>
    </p:extLst>
  </p:cSld>
  <p:clrMapOvr>
    <a:masterClrMapping/>
  </p:clrMapOvr>
  <mc:AlternateContent xmlns:mc="http://schemas.openxmlformats.org/markup-compatibility/2006" xmlns:p14="http://schemas.microsoft.com/office/powerpoint/2010/main">
    <mc:Choice Requires="p14">
      <p:transition spd="slow" p14:dur="1600" advTm="4836">
        <p14:conveyor dir="l"/>
      </p:transition>
    </mc:Choice>
    <mc:Fallback xmlns="">
      <p:transition spd="slow" advTm="4836">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5FB9C3E-5DF2-4D7E-95B8-974D7C889DF6}"/>
              </a:ext>
            </a:extLst>
          </p:cNvPr>
          <p:cNvSpPr>
            <a:spLocks noGrp="1"/>
          </p:cNvSpPr>
          <p:nvPr>
            <p:ph type="title"/>
          </p:nvPr>
        </p:nvSpPr>
        <p:spPr>
          <a:xfrm>
            <a:off x="904875" y="764373"/>
            <a:ext cx="10601325" cy="1293028"/>
          </a:xfrm>
        </p:spPr>
        <p:txBody>
          <a:bodyPr/>
          <a:lstStyle/>
          <a:p>
            <a:r>
              <a:rPr lang="pl-PL" dirty="0"/>
              <a:t>Chrzest polski czy chrzest mieszka?</a:t>
            </a:r>
          </a:p>
        </p:txBody>
      </p:sp>
      <p:sp>
        <p:nvSpPr>
          <p:cNvPr id="3" name="Symbol zastępczy zawartości 2">
            <a:extLst>
              <a:ext uri="{FF2B5EF4-FFF2-40B4-BE49-F238E27FC236}">
                <a16:creationId xmlns:a16="http://schemas.microsoft.com/office/drawing/2014/main" id="{798FC03B-1025-4F1E-B8BC-63B39B2745B0}"/>
              </a:ext>
            </a:extLst>
          </p:cNvPr>
          <p:cNvSpPr>
            <a:spLocks noGrp="1"/>
          </p:cNvSpPr>
          <p:nvPr>
            <p:ph idx="1"/>
          </p:nvPr>
        </p:nvSpPr>
        <p:spPr/>
        <p:txBody>
          <a:bodyPr>
            <a:normAutofit lnSpcReduction="10000"/>
          </a:bodyPr>
          <a:lstStyle/>
          <a:p>
            <a:pPr marL="0" indent="0" algn="just">
              <a:buNone/>
            </a:pPr>
            <a:r>
              <a:rPr lang="pl-PL" dirty="0"/>
              <a:t>Choć potrafimy wskazać datę roczną chrztu Mieszka I – 966 rok – to wszystkie okoliczności tego zdarzenia są bardzo niejasne. Według najwcześniejszych przekazów nakłoniła go do tego żona, czeska księżniczka Dobrawa. Rzeczywiście, mogła ona, a także duchowni w jej otoczeniu, dążyć do chrystianizacji pogan. Taka była ówcześnie rola chrześcijan, którym Bóg powierzył władzę nad pogańskim ludem. A z nią zadanie szerzenia prawdziwej wiary. Ale dlaczego Mieszko – poganin się na to zgodził? </a:t>
            </a:r>
            <a:br>
              <a:rPr lang="pl-PL" dirty="0"/>
            </a:br>
            <a:r>
              <a:rPr lang="pl-PL" dirty="0"/>
              <a:t>Nie można wykluczyć, że był to wynik głębokiego, osobistego przeżycia i namysłu. Warto jednak zauważyć, że już po przyjęciu chrztu książę nie był zbyt energiczny w nawracaniu swoich poddanych. Nie fundował klasztorów, skromnie łożył na rozwój administracji Kościoła. Był przekonany do chrześcijaństwa i zadbał, by jego dzieci były w takim duchu wychowane. Ale o przejściu na nową religię zadecydowały raczej nie jego uczucia, lecz chłodna kalkulacja.</a:t>
            </a:r>
          </a:p>
          <a:p>
            <a:endParaRPr lang="pl-PL" dirty="0"/>
          </a:p>
        </p:txBody>
      </p:sp>
    </p:spTree>
    <p:extLst>
      <p:ext uri="{BB962C8B-B14F-4D97-AF65-F5344CB8AC3E}">
        <p14:creationId xmlns:p14="http://schemas.microsoft.com/office/powerpoint/2010/main" val="727246377"/>
      </p:ext>
    </p:extLst>
  </p:cSld>
  <p:clrMapOvr>
    <a:masterClrMapping/>
  </p:clrMapOvr>
  <mc:AlternateContent xmlns:mc="http://schemas.openxmlformats.org/markup-compatibility/2006" xmlns:p14="http://schemas.microsoft.com/office/powerpoint/2010/main">
    <mc:Choice Requires="p14">
      <p:transition spd="slow" p14:dur="2000" advTm="49916">
        <p14:prism isContent="1"/>
      </p:transition>
    </mc:Choice>
    <mc:Fallback xmlns="">
      <p:transition spd="slow" advTm="49916">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CDAB16-542F-49AB-9E1C-7343C801A05E}"/>
              </a:ext>
            </a:extLst>
          </p:cNvPr>
          <p:cNvSpPr>
            <a:spLocks noGrp="1"/>
          </p:cNvSpPr>
          <p:nvPr>
            <p:ph type="title"/>
          </p:nvPr>
        </p:nvSpPr>
        <p:spPr>
          <a:xfrm>
            <a:off x="619759" y="764373"/>
            <a:ext cx="6257291" cy="1293028"/>
          </a:xfrm>
        </p:spPr>
        <p:txBody>
          <a:bodyPr>
            <a:normAutofit/>
          </a:bodyPr>
          <a:lstStyle/>
          <a:p>
            <a:r>
              <a:rPr lang="pl-PL" sz="3400" dirty="0"/>
              <a:t>Czeska księżniczka Dobrawa, żona mieszka i</a:t>
            </a:r>
          </a:p>
        </p:txBody>
      </p:sp>
      <p:sp>
        <p:nvSpPr>
          <p:cNvPr id="3" name="Symbol zastępczy zawartości 2">
            <a:extLst>
              <a:ext uri="{FF2B5EF4-FFF2-40B4-BE49-F238E27FC236}">
                <a16:creationId xmlns:a16="http://schemas.microsoft.com/office/drawing/2014/main" id="{395E6BC4-D0A5-421F-8CE4-774E49024AD2}"/>
              </a:ext>
            </a:extLst>
          </p:cNvPr>
          <p:cNvSpPr>
            <a:spLocks noGrp="1"/>
          </p:cNvSpPr>
          <p:nvPr>
            <p:ph idx="1"/>
          </p:nvPr>
        </p:nvSpPr>
        <p:spPr>
          <a:xfrm>
            <a:off x="619760" y="2194560"/>
            <a:ext cx="6257290" cy="4024125"/>
          </a:xfrm>
        </p:spPr>
        <p:txBody>
          <a:bodyPr>
            <a:normAutofit lnSpcReduction="10000"/>
          </a:bodyPr>
          <a:lstStyle/>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buNone/>
            </a:pPr>
            <a:endParaRPr lang="pl-PL" dirty="0"/>
          </a:p>
          <a:p>
            <a:pPr marL="0" indent="0" algn="r">
              <a:buNone/>
            </a:pPr>
            <a:r>
              <a:rPr lang="pl-PL" dirty="0"/>
              <a:t>Obraz Jana Matejki</a:t>
            </a:r>
          </a:p>
          <a:p>
            <a:pPr marL="0" indent="0">
              <a:buNone/>
            </a:pPr>
            <a:endParaRPr lang="pl-PL" dirty="0"/>
          </a:p>
          <a:p>
            <a:pPr marL="0" indent="0">
              <a:buNone/>
            </a:pPr>
            <a:endParaRPr lang="pl-PL" dirty="0"/>
          </a:p>
        </p:txBody>
      </p:sp>
      <p:sp useBgFill="1">
        <p:nvSpPr>
          <p:cNvPr id="3076" name="Rectangle 70">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obrawa">
            <a:extLst>
              <a:ext uri="{FF2B5EF4-FFF2-40B4-BE49-F238E27FC236}">
                <a16:creationId xmlns:a16="http://schemas.microsoft.com/office/drawing/2014/main" id="{44895E16-E6F7-4F91-89EF-37E4B18264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86" r="3129"/>
          <a:stretch/>
        </p:blipFill>
        <p:spPr bwMode="auto">
          <a:xfrm>
            <a:off x="7519416" y="10"/>
            <a:ext cx="4672584" cy="685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668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258">
        <p15:prstTrans prst="fracture"/>
      </p:transition>
    </mc:Choice>
    <mc:Fallback xmlns="">
      <p:transition spd="slow" advTm="10258">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8F29C52-FB06-4691-87F0-EB05F67BA739}"/>
              </a:ext>
            </a:extLst>
          </p:cNvPr>
          <p:cNvSpPr>
            <a:spLocks noGrp="1"/>
          </p:cNvSpPr>
          <p:nvPr>
            <p:ph idx="1"/>
          </p:nvPr>
        </p:nvSpPr>
        <p:spPr/>
        <p:txBody>
          <a:bodyPr>
            <a:normAutofit fontScale="92500" lnSpcReduction="10000"/>
          </a:bodyPr>
          <a:lstStyle/>
          <a:p>
            <a:pPr marL="0" indent="0" algn="just">
              <a:buNone/>
            </a:pPr>
            <a:r>
              <a:rPr lang="pl-PL" dirty="0"/>
              <a:t>[Mieszko] W czeskiej krainie pojął za żonę szlachetną siostrę Bolesława Starszego [...]. Nazywała się po słowiańsku Dobrawa [...]. Owa wyznawczyni Chrystusa, widząc swego małżonka pogrążonego w wielorakich błędach pogaństwa, zastanawiała się usilnie nad tym, w jaki sposób mogłaby go pozyskać dla swojej wiary. Starała się go zjednać na wszelkie sposoby [...]. Umyślnie postępowała przez jakiś czas źle, aby później móc długo działać dobrze. Kiedy mianowicie po zawarciu wspomnianego małżeństwa nadszedł okres wielkiego postu i Dobrawa starała się złożyć Bogu </a:t>
            </a:r>
            <a:r>
              <a:rPr lang="pl-PL" dirty="0">
                <a:solidFill>
                  <a:srgbClr val="FF0000"/>
                </a:solidFill>
              </a:rPr>
              <a:t>dobrowolną ofiarę przez wstrzymywanie się od jedzenia mięsa i umartwianie swego ciała, jej małżonek namawiał ją słodkimi obietnicami do złamania postanowienia. Ona zaś zgodziła się w tym celu, by z kolei móc tym łatwiej zyskać u niego posłuch w innych sprawach. [...] [Mieszko] pozbył się na ustawiczne namowy swej ukochanej małżonki jadu przyrodzonego pogaństwa, chrztem świętym zmywając plamę grzechu pierworodnego. I natychmiast w ślad za głową i swoim umiłowanym władcą poszły ułomne dotąd członki spośród ludu i w szatę godową przyodziane w poczet synów Chrystusowych zostały zaliczone. Ich pierwszy biskup Jordan ciężką miał z nimi pracę [...].</a:t>
            </a:r>
          </a:p>
        </p:txBody>
      </p:sp>
    </p:spTree>
    <p:extLst>
      <p:ext uri="{BB962C8B-B14F-4D97-AF65-F5344CB8AC3E}">
        <p14:creationId xmlns:p14="http://schemas.microsoft.com/office/powerpoint/2010/main" val="1798914917"/>
      </p:ext>
    </p:extLst>
  </p:cSld>
  <p:clrMapOvr>
    <a:masterClrMapping/>
  </p:clrMapOvr>
  <mc:AlternateContent xmlns:mc="http://schemas.openxmlformats.org/markup-compatibility/2006" xmlns:p14="http://schemas.microsoft.com/office/powerpoint/2010/main">
    <mc:Choice Requires="p14">
      <p:transition spd="slow" p14:dur="800" advTm="52986">
        <p:circle/>
      </p:transition>
    </mc:Choice>
    <mc:Fallback xmlns="">
      <p:transition spd="slow" advTm="52986">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A8E7DDD1-9BD8-416A-86FB-FDF3619A647B}"/>
              </a:ext>
            </a:extLst>
          </p:cNvPr>
          <p:cNvSpPr/>
          <p:nvPr/>
        </p:nvSpPr>
        <p:spPr>
          <a:xfrm>
            <a:off x="709825" y="408862"/>
            <a:ext cx="11091498" cy="1323439"/>
          </a:xfrm>
          <a:prstGeom prst="rect">
            <a:avLst/>
          </a:prstGeom>
          <a:noFill/>
        </p:spPr>
        <p:txBody>
          <a:bodyPr wrap="none" lIns="91440" tIns="45720" rIns="91440" bIns="45720">
            <a:spAutoFit/>
          </a:bodyPr>
          <a:lstStyle/>
          <a:p>
            <a:pPr algn="ctr"/>
            <a:r>
              <a:rPr lang="pl-PL" sz="4000" b="1" cap="none" spc="50" dirty="0">
                <a:ln w="0"/>
                <a:effectLst>
                  <a:innerShdw blurRad="63500" dist="50800" dir="13500000">
                    <a:srgbClr val="000000">
                      <a:alpha val="50000"/>
                    </a:srgbClr>
                  </a:innerShdw>
                </a:effectLst>
              </a:rPr>
              <a:t>Wszystkie materiały zostały umieszczone </a:t>
            </a:r>
          </a:p>
          <a:p>
            <a:pPr algn="ctr"/>
            <a:r>
              <a:rPr lang="pl-PL" sz="4000" b="1" spc="50" dirty="0">
                <a:ln w="0"/>
                <a:effectLst>
                  <a:innerShdw blurRad="63500" dist="50800" dir="13500000">
                    <a:srgbClr val="000000">
                      <a:alpha val="50000"/>
                    </a:srgbClr>
                  </a:innerShdw>
                </a:effectLst>
              </a:rPr>
              <a:t>Za zgodą Ministerstwa Edukacji Narodowej</a:t>
            </a:r>
            <a:endParaRPr lang="pl-PL" sz="4000" b="1" cap="none" spc="50" dirty="0">
              <a:ln w="0"/>
              <a:effectLst>
                <a:innerShdw blurRad="63500" dist="50800" dir="13500000">
                  <a:srgbClr val="000000">
                    <a:alpha val="50000"/>
                  </a:srgbClr>
                </a:innerShdw>
              </a:effectLst>
            </a:endParaRPr>
          </a:p>
        </p:txBody>
      </p:sp>
      <p:pic>
        <p:nvPicPr>
          <p:cNvPr id="3" name="Obraz 2">
            <a:extLst>
              <a:ext uri="{FF2B5EF4-FFF2-40B4-BE49-F238E27FC236}">
                <a16:creationId xmlns:a16="http://schemas.microsoft.com/office/drawing/2014/main" id="{6C1040EB-F96F-42E1-938E-DDDA089F8AEB}"/>
              </a:ext>
            </a:extLst>
          </p:cNvPr>
          <p:cNvPicPr>
            <a:picLocks noChangeAspect="1"/>
          </p:cNvPicPr>
          <p:nvPr/>
        </p:nvPicPr>
        <p:blipFill rotWithShape="1">
          <a:blip r:embed="rId2"/>
          <a:srcRect l="5000" t="30573" r="4848" b="7204"/>
          <a:stretch/>
        </p:blipFill>
        <p:spPr>
          <a:xfrm>
            <a:off x="0" y="1893455"/>
            <a:ext cx="12204591" cy="4964545"/>
          </a:xfrm>
          <a:prstGeom prst="rect">
            <a:avLst/>
          </a:prstGeom>
        </p:spPr>
      </p:pic>
    </p:spTree>
    <p:extLst>
      <p:ext uri="{BB962C8B-B14F-4D97-AF65-F5344CB8AC3E}">
        <p14:creationId xmlns:p14="http://schemas.microsoft.com/office/powerpoint/2010/main" val="374071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500" advTm="11512">
        <p15:prstTrans prst="airplane" invX="1"/>
      </p:transition>
    </mc:Choice>
    <mc:Fallback xmlns="">
      <p:transition spd="slow" advTm="11512">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26F28C-31A7-4DE7-8DD6-22CDF78A318C}"/>
              </a:ext>
            </a:extLst>
          </p:cNvPr>
          <p:cNvSpPr>
            <a:spLocks noGrp="1"/>
          </p:cNvSpPr>
          <p:nvPr>
            <p:ph type="title"/>
          </p:nvPr>
        </p:nvSpPr>
        <p:spPr/>
        <p:txBody>
          <a:bodyPr/>
          <a:lstStyle/>
          <a:p>
            <a:endParaRPr lang="pl-PL"/>
          </a:p>
        </p:txBody>
      </p:sp>
      <p:sp>
        <p:nvSpPr>
          <p:cNvPr id="7" name="Symbol zastępczy zawartości 6">
            <a:extLst>
              <a:ext uri="{FF2B5EF4-FFF2-40B4-BE49-F238E27FC236}">
                <a16:creationId xmlns:a16="http://schemas.microsoft.com/office/drawing/2014/main" id="{E2D1FF65-8669-405C-9F48-AAA011ED36D9}"/>
              </a:ext>
            </a:extLst>
          </p:cNvPr>
          <p:cNvSpPr>
            <a:spLocks noGrp="1"/>
          </p:cNvSpPr>
          <p:nvPr>
            <p:ph idx="1"/>
          </p:nvPr>
        </p:nvSpPr>
        <p:spPr/>
        <p:txBody>
          <a:bodyPr/>
          <a:lstStyle/>
          <a:p>
            <a:endParaRPr lang="pl-PL" dirty="0"/>
          </a:p>
        </p:txBody>
      </p:sp>
      <p:pic>
        <p:nvPicPr>
          <p:cNvPr id="3076" name="Picture 4" descr="Dzisiaj przypada Święto Chrztu Polski - Pobiedziska : Pobiedziska">
            <a:extLst>
              <a:ext uri="{FF2B5EF4-FFF2-40B4-BE49-F238E27FC236}">
                <a16:creationId xmlns:a16="http://schemas.microsoft.com/office/drawing/2014/main" id="{37CFBA83-8970-4BFC-A7AB-0CDB312B8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8725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618729"/>
      </p:ext>
    </p:extLst>
  </p:cSld>
  <p:clrMapOvr>
    <a:masterClrMapping/>
  </p:clrMapOvr>
  <mc:AlternateContent xmlns:mc="http://schemas.openxmlformats.org/markup-compatibility/2006" xmlns:p14="http://schemas.microsoft.com/office/powerpoint/2010/main">
    <mc:Choice Requires="p14">
      <p:transition spd="slow" p14:dur="4000" advTm="7674">
        <p14:vortex dir="r"/>
      </p:transition>
    </mc:Choice>
    <mc:Fallback xmlns="">
      <p:transition spd="slow" advTm="7674">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Prostokąt 39">
            <a:extLst>
              <a:ext uri="{FF2B5EF4-FFF2-40B4-BE49-F238E27FC236}">
                <a16:creationId xmlns:a16="http://schemas.microsoft.com/office/drawing/2014/main" id="{077D6507-8E8D-40E1-A7B9-63012EF94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dirty="0"/>
          </a:p>
        </p:txBody>
      </p:sp>
      <p:pic>
        <p:nvPicPr>
          <p:cNvPr id="8" name="Obraz 7" descr="Kwiat">
            <a:extLst>
              <a:ext uri="{FF2B5EF4-FFF2-40B4-BE49-F238E27FC236}">
                <a16:creationId xmlns:a16="http://schemas.microsoft.com/office/drawing/2014/main" id="{3F803F0C-D1ED-48FB-B5CD-1F2FC0FF7CB1}"/>
              </a:ext>
            </a:extLst>
          </p:cNvPr>
          <p:cNvPicPr>
            <a:picLocks noChangeAspect="1"/>
          </p:cNvPicPr>
          <p:nvPr/>
        </p:nvPicPr>
        <p:blipFill rotWithShape="1">
          <a:blip r:embed="rId5" cstate="print">
            <a:alphaModFix amt="40000"/>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a:ext>
            </a:extLst>
          </a:blip>
          <a:srcRect l="157" r="157"/>
          <a:stretch/>
        </p:blipFill>
        <p:spPr>
          <a:xfrm>
            <a:off x="0" y="-1"/>
            <a:ext cx="12192000" cy="6858001"/>
          </a:xfrm>
          <a:prstGeom prst="rect">
            <a:avLst/>
          </a:prstGeom>
          <a:solidFill>
            <a:schemeClr val="bg1">
              <a:lumMod val="85000"/>
              <a:lumOff val="15000"/>
            </a:schemeClr>
          </a:solidFill>
        </p:spPr>
      </p:pic>
      <p:pic>
        <p:nvPicPr>
          <p:cNvPr id="42" name="Obraz 41">
            <a:extLst>
              <a:ext uri="{FF2B5EF4-FFF2-40B4-BE49-F238E27FC236}">
                <a16:creationId xmlns:a16="http://schemas.microsoft.com/office/drawing/2014/main" id="{23FF3D86-2916-4F9F-9752-304810CF59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44" name="Obraz 43">
            <a:extLst>
              <a:ext uri="{FF2B5EF4-FFF2-40B4-BE49-F238E27FC236}">
                <a16:creationId xmlns:a16="http://schemas.microsoft.com/office/drawing/2014/main" id="{AB048875-14D1-4CC7-8AC3-7ABC73AAAF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ytuł 1">
            <a:extLst>
              <a:ext uri="{FF2B5EF4-FFF2-40B4-BE49-F238E27FC236}">
                <a16:creationId xmlns:a16="http://schemas.microsoft.com/office/drawing/2014/main" id="{050E78D6-F072-48E7-8270-20EFBDD26F36}"/>
              </a:ext>
            </a:extLst>
          </p:cNvPr>
          <p:cNvSpPr>
            <a:spLocks noGrp="1"/>
          </p:cNvSpPr>
          <p:nvPr>
            <p:ph type="ctrTitle"/>
          </p:nvPr>
        </p:nvSpPr>
        <p:spPr>
          <a:xfrm>
            <a:off x="1371600" y="3014139"/>
            <a:ext cx="9448800" cy="1825096"/>
          </a:xfrm>
          <a:prstGeom prst="parallelogram">
            <a:avLst>
              <a:gd name="adj" fmla="val 99234"/>
            </a:avLst>
          </a:prstGeom>
        </p:spPr>
        <p:txBody>
          <a:bodyPr lIns="0" rIns="180000" rtlCol="0">
            <a:normAutofit/>
          </a:bodyPr>
          <a:lstStyle/>
          <a:p>
            <a:pPr rtl="0"/>
            <a:r>
              <a:rPr lang="pl-PL" sz="3800"/>
              <a:t>Projekt plastycznego</a:t>
            </a:r>
            <a:br>
              <a:rPr lang="pl-PL" sz="3800"/>
            </a:br>
            <a:r>
              <a:rPr lang="pl-PL" sz="3800" b="1"/>
              <a:t>śladu pary</a:t>
            </a:r>
            <a:endParaRPr lang="pl-PL" sz="3800" b="1" dirty="0"/>
          </a:p>
        </p:txBody>
      </p:sp>
      <p:sp>
        <p:nvSpPr>
          <p:cNvPr id="3" name="Podtytuł 2">
            <a:extLst>
              <a:ext uri="{FF2B5EF4-FFF2-40B4-BE49-F238E27FC236}">
                <a16:creationId xmlns:a16="http://schemas.microsoft.com/office/drawing/2014/main" id="{3FC7BD98-5486-489C-BAA0-A69CEFF691B3}"/>
              </a:ext>
            </a:extLst>
          </p:cNvPr>
          <p:cNvSpPr>
            <a:spLocks noGrp="1"/>
          </p:cNvSpPr>
          <p:nvPr>
            <p:ph type="subTitle" idx="1"/>
          </p:nvPr>
        </p:nvSpPr>
        <p:spPr>
          <a:xfrm>
            <a:off x="1371600" y="4842935"/>
            <a:ext cx="9448800" cy="685800"/>
          </a:xfrm>
          <a:prstGeom prst="rect">
            <a:avLst/>
          </a:prstGeom>
        </p:spPr>
        <p:txBody>
          <a:bodyPr lIns="0" rIns="0" rtlCol="0">
            <a:normAutofit/>
          </a:bodyPr>
          <a:lstStyle/>
          <a:p>
            <a:pPr marL="1544638" rtl="0"/>
            <a:r>
              <a:rPr lang="pl-PL" noProof="1"/>
              <a:t>Karm swoją duszę sztuką</a:t>
            </a:r>
          </a:p>
        </p:txBody>
      </p:sp>
      <p:pic>
        <p:nvPicPr>
          <p:cNvPr id="4" name="Polska Flaga">
            <a:hlinkClick r:id="" action="ppaction://media"/>
            <a:extLst>
              <a:ext uri="{FF2B5EF4-FFF2-40B4-BE49-F238E27FC236}">
                <a16:creationId xmlns:a16="http://schemas.microsoft.com/office/drawing/2014/main" id="{28B5BEFC-80FB-46E3-BB12-455A5D596CA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0"/>
            <a:ext cx="12684380" cy="7134964"/>
          </a:xfrm>
          <a:prstGeom prst="rect">
            <a:avLst/>
          </a:prstGeom>
        </p:spPr>
      </p:pic>
      <p:sp>
        <p:nvSpPr>
          <p:cNvPr id="5" name="Prostokąt 4">
            <a:extLst>
              <a:ext uri="{FF2B5EF4-FFF2-40B4-BE49-F238E27FC236}">
                <a16:creationId xmlns:a16="http://schemas.microsoft.com/office/drawing/2014/main" id="{6CAEC39A-CEE7-4E1C-8F97-83461E9A1D97}"/>
              </a:ext>
            </a:extLst>
          </p:cNvPr>
          <p:cNvSpPr/>
          <p:nvPr/>
        </p:nvSpPr>
        <p:spPr>
          <a:xfrm>
            <a:off x="122795" y="564288"/>
            <a:ext cx="11676593" cy="5909310"/>
          </a:xfrm>
          <a:prstGeom prst="rect">
            <a:avLst/>
          </a:prstGeom>
          <a:noFill/>
        </p:spPr>
        <p:txBody>
          <a:bodyPr wrap="none" lIns="91440" tIns="45720" rIns="91440" bIns="45720">
            <a:spAutoFit/>
          </a:bodyPr>
          <a:lstStyle/>
          <a:p>
            <a:pPr algn="ctr"/>
            <a:r>
              <a:rPr lang="pl-PL" sz="5400" dirty="0">
                <a:ln w="0"/>
                <a:solidFill>
                  <a:schemeClr val="accent1"/>
                </a:solidFill>
                <a:effectLst>
                  <a:outerShdw blurRad="38100" dist="25400" dir="5400000" algn="ctr" rotWithShape="0">
                    <a:srgbClr val="6E747A">
                      <a:alpha val="43000"/>
                    </a:srgbClr>
                  </a:outerShdw>
                </a:effectLst>
              </a:rPr>
              <a:t>Rocznica C</a:t>
            </a:r>
            <a:r>
              <a:rPr lang="pl-PL" sz="5400" b="0" cap="none" spc="0" dirty="0">
                <a:ln w="0"/>
                <a:solidFill>
                  <a:schemeClr val="accent1"/>
                </a:solidFill>
                <a:effectLst>
                  <a:outerShdw blurRad="38100" dist="25400" dir="5400000" algn="ctr" rotWithShape="0">
                    <a:srgbClr val="6E747A">
                      <a:alpha val="43000"/>
                    </a:srgbClr>
                  </a:outerShdw>
                </a:effectLst>
              </a:rPr>
              <a:t>hrztu Polski </a:t>
            </a:r>
          </a:p>
          <a:p>
            <a:pPr algn="ctr"/>
            <a:br>
              <a:rPr lang="pl-PL" sz="5400" b="0" cap="none" spc="0" dirty="0">
                <a:ln w="0"/>
                <a:solidFill>
                  <a:schemeClr val="accent1"/>
                </a:solidFill>
                <a:effectLst>
                  <a:outerShdw blurRad="38100" dist="25400" dir="5400000" algn="ctr" rotWithShape="0">
                    <a:srgbClr val="6E747A">
                      <a:alpha val="43000"/>
                    </a:srgbClr>
                  </a:outerShdw>
                </a:effectLst>
              </a:rPr>
            </a:br>
            <a:r>
              <a:rPr lang="pl-PL" sz="5400" dirty="0">
                <a:ln w="0"/>
                <a:solidFill>
                  <a:schemeClr val="accent1"/>
                </a:solidFill>
                <a:effectLst>
                  <a:outerShdw blurRad="38100" dist="25400" dir="5400000" algn="ctr" rotWithShape="0">
                    <a:srgbClr val="6E747A">
                      <a:alpha val="43000"/>
                    </a:srgbClr>
                  </a:outerShdw>
                </a:effectLst>
              </a:rPr>
              <a:t>Nowe święto</a:t>
            </a:r>
          </a:p>
          <a:p>
            <a:pPr algn="ctr"/>
            <a:endParaRPr lang="pl-PL" sz="5400" dirty="0">
              <a:ln w="0"/>
              <a:solidFill>
                <a:schemeClr val="accent1"/>
              </a:solidFill>
              <a:effectLst>
                <a:outerShdw blurRad="38100" dist="25400" dir="5400000" algn="ctr" rotWithShape="0">
                  <a:srgbClr val="6E747A">
                    <a:alpha val="43000"/>
                  </a:srgbClr>
                </a:outerShdw>
              </a:effectLst>
            </a:endParaRPr>
          </a:p>
          <a:p>
            <a:pPr algn="ctr"/>
            <a:r>
              <a:rPr lang="pl-PL" sz="5400" dirty="0">
                <a:ln w="0"/>
                <a:effectLst>
                  <a:outerShdw blurRad="38100" dist="25400" dir="5400000" algn="ctr" rotWithShape="0">
                    <a:srgbClr val="6E747A">
                      <a:alpha val="43000"/>
                    </a:srgbClr>
                  </a:outerShdw>
                </a:effectLst>
              </a:rPr>
              <a:t> w Rzeczypospolitej Polskiej</a:t>
            </a:r>
          </a:p>
          <a:p>
            <a:pPr algn="ctr"/>
            <a:endParaRPr lang="pl-PL" sz="5400" dirty="0">
              <a:ln w="0"/>
              <a:effectLst>
                <a:outerShdw blurRad="38100" dist="25400" dir="5400000" algn="ctr" rotWithShape="0">
                  <a:srgbClr val="6E747A">
                    <a:alpha val="43000"/>
                  </a:srgbClr>
                </a:outerShdw>
              </a:effectLst>
            </a:endParaRPr>
          </a:p>
          <a:p>
            <a:pPr algn="ctr"/>
            <a:r>
              <a:rPr lang="pl-PL" sz="5400" dirty="0">
                <a:ln w="0"/>
                <a:effectLst>
                  <a:outerShdw blurRad="38100" dist="25400" dir="5400000" algn="ctr" rotWithShape="0">
                    <a:srgbClr val="6E747A">
                      <a:alpha val="43000"/>
                    </a:srgbClr>
                  </a:outerShdw>
                </a:effectLst>
              </a:rPr>
              <a:t> ustanowione na dzień 14 kwietnia</a:t>
            </a:r>
            <a:endParaRPr lang="pl-PL" sz="5400" b="0"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34050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4998">
        <p15:prstTrans prst="wind"/>
      </p:transition>
    </mc:Choice>
    <mc:Fallback xmlns="">
      <p:transition spd="slow" advTm="249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152" objId="4"/>
        <p14:stopEvt time="24998"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72">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hrzest Śląska przed chrztem Polski? Świt śląskiego chrześcijaństwa |  Dziennik Zachodni">
            <a:extLst>
              <a:ext uri="{FF2B5EF4-FFF2-40B4-BE49-F238E27FC236}">
                <a16:creationId xmlns:a16="http://schemas.microsoft.com/office/drawing/2014/main" id="{C90336AF-CDA7-47DF-AE3F-57A113154001}"/>
              </a:ext>
            </a:extLst>
          </p:cNvPr>
          <p:cNvPicPr>
            <a:picLocks noChangeAspect="1" noChangeArrowheads="1"/>
          </p:cNvPicPr>
          <p:nvPr/>
        </p:nvPicPr>
        <p:blipFill rotWithShape="1">
          <a:blip r:embed="rId2">
            <a:duotone>
              <a:prstClr val="black"/>
              <a:schemeClr val="tx2">
                <a:tint val="45000"/>
                <a:satMod val="400000"/>
              </a:schemeClr>
            </a:duotone>
            <a:alphaModFix amt="30000"/>
            <a:extLst>
              <a:ext uri="{28A0092B-C50C-407E-A947-70E740481C1C}">
                <a14:useLocalDpi xmlns:a14="http://schemas.microsoft.com/office/drawing/2010/main" val="0"/>
              </a:ext>
            </a:extLst>
          </a:blip>
          <a:srcRect b="34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4">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4" name="Tytuł 3">
            <a:extLst>
              <a:ext uri="{FF2B5EF4-FFF2-40B4-BE49-F238E27FC236}">
                <a16:creationId xmlns:a16="http://schemas.microsoft.com/office/drawing/2014/main" id="{55034003-A758-4F75-8F22-830BEBF73886}"/>
              </a:ext>
            </a:extLst>
          </p:cNvPr>
          <p:cNvSpPr>
            <a:spLocks noGrp="1"/>
          </p:cNvSpPr>
          <p:nvPr>
            <p:ph type="title"/>
          </p:nvPr>
        </p:nvSpPr>
        <p:spPr>
          <a:xfrm>
            <a:off x="2895600" y="764373"/>
            <a:ext cx="8610600" cy="1293028"/>
          </a:xfrm>
        </p:spPr>
        <p:txBody>
          <a:bodyPr>
            <a:normAutofit/>
          </a:bodyPr>
          <a:lstStyle/>
          <a:p>
            <a:r>
              <a:rPr lang="pl-PL" dirty="0"/>
              <a:t>PRZED ROKIEM 966 R. NA ZIEMIACH POLSKICH</a:t>
            </a:r>
          </a:p>
        </p:txBody>
      </p:sp>
      <p:sp>
        <p:nvSpPr>
          <p:cNvPr id="3" name="Symbol zastępczy zawartości 2">
            <a:extLst>
              <a:ext uri="{FF2B5EF4-FFF2-40B4-BE49-F238E27FC236}">
                <a16:creationId xmlns:a16="http://schemas.microsoft.com/office/drawing/2014/main" id="{7547A0C8-226D-447D-A00B-69EC79D870D3}"/>
              </a:ext>
            </a:extLst>
          </p:cNvPr>
          <p:cNvSpPr>
            <a:spLocks noGrp="1"/>
          </p:cNvSpPr>
          <p:nvPr>
            <p:ph idx="1"/>
          </p:nvPr>
        </p:nvSpPr>
        <p:spPr>
          <a:xfrm>
            <a:off x="685800" y="2194560"/>
            <a:ext cx="10820400" cy="4024125"/>
          </a:xfrm>
        </p:spPr>
        <p:txBody>
          <a:bodyPr>
            <a:normAutofit/>
          </a:bodyPr>
          <a:lstStyle/>
          <a:p>
            <a:pPr marL="0" indent="0" algn="just">
              <a:buNone/>
            </a:pPr>
            <a:r>
              <a:rPr lang="pl-PL" b="0" i="0" dirty="0">
                <a:effectLst/>
                <a:latin typeface="Roboto"/>
              </a:rPr>
              <a:t>Wszyscy jesteśmy przyzwyczajeni do mitu (powstałego całkiem niedawno, bo… </a:t>
            </a:r>
            <a:br>
              <a:rPr lang="pl-PL" b="0" i="0" dirty="0">
                <a:effectLst/>
                <a:latin typeface="Roboto"/>
              </a:rPr>
            </a:br>
            <a:r>
              <a:rPr lang="pl-PL" b="0" i="0" dirty="0">
                <a:effectLst/>
                <a:latin typeface="Roboto"/>
              </a:rPr>
              <a:t>w XX wieku), że Polska istnieje dopiero od daty chrztu. Czyli od 966 roku. </a:t>
            </a:r>
            <a:br>
              <a:rPr lang="pl-PL" b="0" i="0" dirty="0">
                <a:effectLst/>
                <a:latin typeface="Roboto"/>
              </a:rPr>
            </a:br>
            <a:r>
              <a:rPr lang="pl-PL" b="0" i="0" dirty="0">
                <a:effectLst/>
                <a:latin typeface="Roboto"/>
              </a:rPr>
              <a:t>A wcześniej? Z jednej strony mówi się nam, że osadnictwo Słowian zaczęło się aż 10.000 lat temu.</a:t>
            </a:r>
            <a:endParaRPr lang="pl-PL" dirty="0"/>
          </a:p>
        </p:txBody>
      </p:sp>
    </p:spTree>
    <p:extLst>
      <p:ext uri="{BB962C8B-B14F-4D97-AF65-F5344CB8AC3E}">
        <p14:creationId xmlns:p14="http://schemas.microsoft.com/office/powerpoint/2010/main" val="1329256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7512">
        <p15:prstTrans prst="curtains"/>
      </p:transition>
    </mc:Choice>
    <mc:Fallback xmlns="">
      <p:transition spd="slow" advTm="17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2000"/>
                                        <p:tgtEl>
                                          <p:spTgt spid="3">
                                            <p:txEl>
                                              <p:pRg st="0" end="0"/>
                                            </p:txEl>
                                          </p:spTgt>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652">
                                          <p:stCondLst>
                                            <p:cond delay="0"/>
                                          </p:stCondLst>
                                        </p:cTn>
                                        <p:tgtEl>
                                          <p:spTgt spid="4"/>
                                        </p:tgtEl>
                                      </p:cBhvr>
                                    </p:animEffect>
                                    <p:anim calcmode="lin" valueType="num">
                                      <p:cBhvr>
                                        <p:cTn id="12" dur="2050"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747"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747" tmFilter="0, 0; 0.125,0.2665; 0.25,0.4; 0.375,0.465; 0.5,0.5;  0.625,0.535; 0.75,0.6; 0.875,0.7335; 1,1">
                                          <p:stCondLst>
                                            <p:cond delay="747"/>
                                          </p:stCondLst>
                                        </p:cTn>
                                        <p:tgtEl>
                                          <p:spTgt spid="4"/>
                                        </p:tgtEl>
                                        <p:attrNameLst>
                                          <p:attrName>ppt_y</p:attrName>
                                        </p:attrNameLst>
                                      </p:cBhvr>
                                      <p:tavLst>
                                        <p:tav tm="0" fmla="#ppt_y-sin(pi*$)/9">
                                          <p:val>
                                            <p:fltVal val="0"/>
                                          </p:val>
                                        </p:tav>
                                        <p:tav tm="100000">
                                          <p:val>
                                            <p:fltVal val="1"/>
                                          </p:val>
                                        </p:tav>
                                      </p:tavLst>
                                    </p:anim>
                                    <p:anim calcmode="lin" valueType="num">
                                      <p:cBhvr>
                                        <p:cTn id="15" dur="373" tmFilter="0, 0; 0.125,0.2665; 0.25,0.4; 0.375,0.465; 0.5,0.5;  0.625,0.535; 0.75,0.6; 0.875,0.7335; 1,1">
                                          <p:stCondLst>
                                            <p:cond delay="1490"/>
                                          </p:stCondLst>
                                        </p:cTn>
                                        <p:tgtEl>
                                          <p:spTgt spid="4"/>
                                        </p:tgtEl>
                                        <p:attrNameLst>
                                          <p:attrName>ppt_y</p:attrName>
                                        </p:attrNameLst>
                                      </p:cBhvr>
                                      <p:tavLst>
                                        <p:tav tm="0" fmla="#ppt_y-sin(pi*$)/27">
                                          <p:val>
                                            <p:fltVal val="0"/>
                                          </p:val>
                                        </p:tav>
                                        <p:tav tm="100000">
                                          <p:val>
                                            <p:fltVal val="1"/>
                                          </p:val>
                                        </p:tav>
                                      </p:tavLst>
                                    </p:anim>
                                    <p:anim calcmode="lin" valueType="num">
                                      <p:cBhvr>
                                        <p:cTn id="16" dur="185" tmFilter="0, 0; 0.125,0.2665; 0.25,0.4; 0.375,0.465; 0.5,0.5;  0.625,0.535; 0.75,0.6; 0.875,0.7335; 1,1">
                                          <p:stCondLst>
                                            <p:cond delay="1863"/>
                                          </p:stCondLst>
                                        </p:cTn>
                                        <p:tgtEl>
                                          <p:spTgt spid="4"/>
                                        </p:tgtEl>
                                        <p:attrNameLst>
                                          <p:attrName>ppt_y</p:attrName>
                                        </p:attrNameLst>
                                      </p:cBhvr>
                                      <p:tavLst>
                                        <p:tav tm="0" fmla="#ppt_y-sin(pi*$)/81">
                                          <p:val>
                                            <p:fltVal val="0"/>
                                          </p:val>
                                        </p:tav>
                                        <p:tav tm="100000">
                                          <p:val>
                                            <p:fltVal val="1"/>
                                          </p:val>
                                        </p:tav>
                                      </p:tavLst>
                                    </p:anim>
                                    <p:animScale>
                                      <p:cBhvr>
                                        <p:cTn id="17" dur="29">
                                          <p:stCondLst>
                                            <p:cond delay="731"/>
                                          </p:stCondLst>
                                        </p:cTn>
                                        <p:tgtEl>
                                          <p:spTgt spid="4"/>
                                        </p:tgtEl>
                                      </p:cBhvr>
                                      <p:to x="100000" y="60000"/>
                                    </p:animScale>
                                    <p:animScale>
                                      <p:cBhvr>
                                        <p:cTn id="18" dur="187" decel="50000">
                                          <p:stCondLst>
                                            <p:cond delay="761"/>
                                          </p:stCondLst>
                                        </p:cTn>
                                        <p:tgtEl>
                                          <p:spTgt spid="4"/>
                                        </p:tgtEl>
                                      </p:cBhvr>
                                      <p:to x="100000" y="100000"/>
                                    </p:animScale>
                                    <p:animScale>
                                      <p:cBhvr>
                                        <p:cTn id="19" dur="29">
                                          <p:stCondLst>
                                            <p:cond delay="1476"/>
                                          </p:stCondLst>
                                        </p:cTn>
                                        <p:tgtEl>
                                          <p:spTgt spid="4"/>
                                        </p:tgtEl>
                                      </p:cBhvr>
                                      <p:to x="100000" y="80000"/>
                                    </p:animScale>
                                    <p:animScale>
                                      <p:cBhvr>
                                        <p:cTn id="20" dur="187" decel="50000">
                                          <p:stCondLst>
                                            <p:cond delay="1505"/>
                                          </p:stCondLst>
                                        </p:cTn>
                                        <p:tgtEl>
                                          <p:spTgt spid="4"/>
                                        </p:tgtEl>
                                      </p:cBhvr>
                                      <p:to x="100000" y="100000"/>
                                    </p:animScale>
                                    <p:animScale>
                                      <p:cBhvr>
                                        <p:cTn id="21" dur="29">
                                          <p:stCondLst>
                                            <p:cond delay="1847"/>
                                          </p:stCondLst>
                                        </p:cTn>
                                        <p:tgtEl>
                                          <p:spTgt spid="4"/>
                                        </p:tgtEl>
                                      </p:cBhvr>
                                      <p:to x="100000" y="90000"/>
                                    </p:animScale>
                                    <p:animScale>
                                      <p:cBhvr>
                                        <p:cTn id="22" dur="187" decel="50000">
                                          <p:stCondLst>
                                            <p:cond delay="1876"/>
                                          </p:stCondLst>
                                        </p:cTn>
                                        <p:tgtEl>
                                          <p:spTgt spid="4"/>
                                        </p:tgtEl>
                                      </p:cBhvr>
                                      <p:to x="100000" y="100000"/>
                                    </p:animScale>
                                    <p:animScale>
                                      <p:cBhvr>
                                        <p:cTn id="23" dur="29">
                                          <p:stCondLst>
                                            <p:cond delay="2034"/>
                                          </p:stCondLst>
                                        </p:cTn>
                                        <p:tgtEl>
                                          <p:spTgt spid="4"/>
                                        </p:tgtEl>
                                      </p:cBhvr>
                                      <p:to x="100000" y="95000"/>
                                    </p:animScale>
                                    <p:animScale>
                                      <p:cBhvr>
                                        <p:cTn id="24" dur="187" decel="50000">
                                          <p:stCondLst>
                                            <p:cond delay="2063"/>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B8E41B83-C09C-4859-AB94-511A2C0BB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39E05C4E-6F76-43EC-9537-2BA7871BBE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ytuł 1">
            <a:extLst>
              <a:ext uri="{FF2B5EF4-FFF2-40B4-BE49-F238E27FC236}">
                <a16:creationId xmlns:a16="http://schemas.microsoft.com/office/drawing/2014/main" id="{5E783C36-4F98-4A55-B4A4-0FC8D28E3C0F}"/>
              </a:ext>
            </a:extLst>
          </p:cNvPr>
          <p:cNvSpPr>
            <a:spLocks noGrp="1"/>
          </p:cNvSpPr>
          <p:nvPr>
            <p:ph type="title"/>
          </p:nvPr>
        </p:nvSpPr>
        <p:spPr>
          <a:xfrm>
            <a:off x="477575" y="424670"/>
            <a:ext cx="4267200" cy="1600200"/>
          </a:xfrm>
        </p:spPr>
        <p:txBody>
          <a:bodyPr anchor="b">
            <a:normAutofit/>
          </a:bodyPr>
          <a:lstStyle/>
          <a:p>
            <a:pPr algn="l"/>
            <a:r>
              <a:rPr lang="pl-PL" sz="3200" dirty="0"/>
              <a:t>Plemiona na </a:t>
            </a:r>
            <a:r>
              <a:rPr lang="pl-PL" sz="3200" dirty="0">
                <a:solidFill>
                  <a:srgbClr val="FF0000"/>
                </a:solidFill>
              </a:rPr>
              <a:t>ziemiach polskich</a:t>
            </a:r>
          </a:p>
        </p:txBody>
      </p:sp>
      <p:pic>
        <p:nvPicPr>
          <p:cNvPr id="4098" name="Picture 2" descr="Plemiona słowiańskie na ziemiach polskich Plemiona słowiańskie na ziemiach polskich Źródło: Krystian Chariza i zespół.">
            <a:extLst>
              <a:ext uri="{FF2B5EF4-FFF2-40B4-BE49-F238E27FC236}">
                <a16:creationId xmlns:a16="http://schemas.microsoft.com/office/drawing/2014/main" id="{FB6EEB15-F8AE-49C1-8096-D4DB2F3B83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86" r="2" b="2"/>
          <a:stretch/>
        </p:blipFill>
        <p:spPr bwMode="auto">
          <a:xfrm>
            <a:off x="4793534" y="773854"/>
            <a:ext cx="6533501" cy="547255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a:extLst>
              <a:ext uri="{FF2B5EF4-FFF2-40B4-BE49-F238E27FC236}">
                <a16:creationId xmlns:a16="http://schemas.microsoft.com/office/drawing/2014/main" id="{1C026B4F-2B56-4096-BC5A-D66F777B2E9B}"/>
              </a:ext>
            </a:extLst>
          </p:cNvPr>
          <p:cNvSpPr/>
          <p:nvPr/>
        </p:nvSpPr>
        <p:spPr>
          <a:xfrm flipH="1">
            <a:off x="504825" y="2728836"/>
            <a:ext cx="2994749" cy="400110"/>
          </a:xfrm>
          <a:prstGeom prst="rect">
            <a:avLst/>
          </a:prstGeom>
          <a:noFill/>
        </p:spPr>
        <p:txBody>
          <a:bodyPr wrap="square" lIns="91440" tIns="45720" rIns="91440" bIns="45720">
            <a:spAutoFit/>
          </a:bodyPr>
          <a:lstStyle/>
          <a:p>
            <a:pPr algn="ctr"/>
            <a:r>
              <a:rPr lang="pl-PL" sz="2000" b="0" cap="none" spc="0" dirty="0">
                <a:ln w="0"/>
                <a:solidFill>
                  <a:schemeClr val="tx1"/>
                </a:solidFill>
                <a:effectLst>
                  <a:outerShdw blurRad="38100" dist="19050" dir="2700000" algn="tl" rotWithShape="0">
                    <a:schemeClr val="dk1">
                      <a:alpha val="40000"/>
                    </a:schemeClr>
                  </a:outerShdw>
                </a:effectLst>
              </a:rPr>
              <a:t>Wolinianie </a:t>
            </a:r>
          </a:p>
        </p:txBody>
      </p:sp>
      <p:sp>
        <p:nvSpPr>
          <p:cNvPr id="5" name="Prostokąt 4">
            <a:extLst>
              <a:ext uri="{FF2B5EF4-FFF2-40B4-BE49-F238E27FC236}">
                <a16:creationId xmlns:a16="http://schemas.microsoft.com/office/drawing/2014/main" id="{5B553011-1A3F-4188-8827-209539027566}"/>
              </a:ext>
            </a:extLst>
          </p:cNvPr>
          <p:cNvSpPr/>
          <p:nvPr/>
        </p:nvSpPr>
        <p:spPr>
          <a:xfrm>
            <a:off x="1177293" y="3228945"/>
            <a:ext cx="1649811" cy="400110"/>
          </a:xfrm>
          <a:prstGeom prst="rect">
            <a:avLst/>
          </a:prstGeom>
          <a:noFill/>
        </p:spPr>
        <p:txBody>
          <a:bodyPr wrap="none" lIns="91440" tIns="45720" rIns="91440" bIns="45720">
            <a:spAutoFit/>
          </a:bodyPr>
          <a:lstStyle/>
          <a:p>
            <a:pPr algn="ctr"/>
            <a:r>
              <a:rPr lang="pl-PL" sz="2000" b="0" cap="none" spc="0" dirty="0">
                <a:ln w="0"/>
                <a:solidFill>
                  <a:schemeClr val="tx1"/>
                </a:solidFill>
                <a:effectLst>
                  <a:outerShdw blurRad="38100" dist="19050" dir="2700000" algn="tl" rotWithShape="0">
                    <a:schemeClr val="dk1">
                      <a:alpha val="40000"/>
                    </a:schemeClr>
                  </a:outerShdw>
                </a:effectLst>
              </a:rPr>
              <a:t>Pomorzanie</a:t>
            </a:r>
          </a:p>
        </p:txBody>
      </p:sp>
      <p:sp>
        <p:nvSpPr>
          <p:cNvPr id="6" name="Prostokąt 5">
            <a:extLst>
              <a:ext uri="{FF2B5EF4-FFF2-40B4-BE49-F238E27FC236}">
                <a16:creationId xmlns:a16="http://schemas.microsoft.com/office/drawing/2014/main" id="{B9500F71-5AD5-44BB-8B30-79AD8DA327B5}"/>
              </a:ext>
            </a:extLst>
          </p:cNvPr>
          <p:cNvSpPr/>
          <p:nvPr/>
        </p:nvSpPr>
        <p:spPr>
          <a:xfrm>
            <a:off x="1235001" y="3729054"/>
            <a:ext cx="1534394" cy="400110"/>
          </a:xfrm>
          <a:prstGeom prst="rect">
            <a:avLst/>
          </a:prstGeom>
          <a:noFill/>
        </p:spPr>
        <p:txBody>
          <a:bodyPr wrap="none" lIns="91440" tIns="45720" rIns="91440" bIns="45720">
            <a:spAutoFit/>
          </a:bodyPr>
          <a:lstStyle/>
          <a:p>
            <a:pPr algn="ctr"/>
            <a:r>
              <a:rPr lang="pl-PL" sz="2000" b="0" cap="none" spc="0" dirty="0">
                <a:ln w="0"/>
                <a:solidFill>
                  <a:schemeClr val="tx1"/>
                </a:solidFill>
                <a:effectLst>
                  <a:outerShdw blurRad="38100" dist="19050" dir="2700000" algn="tl" rotWithShape="0">
                    <a:schemeClr val="dk1">
                      <a:alpha val="40000"/>
                    </a:schemeClr>
                  </a:outerShdw>
                </a:effectLst>
              </a:rPr>
              <a:t>Kujawianie</a:t>
            </a:r>
          </a:p>
        </p:txBody>
      </p:sp>
      <p:sp>
        <p:nvSpPr>
          <p:cNvPr id="7" name="Prostokąt 6">
            <a:extLst>
              <a:ext uri="{FF2B5EF4-FFF2-40B4-BE49-F238E27FC236}">
                <a16:creationId xmlns:a16="http://schemas.microsoft.com/office/drawing/2014/main" id="{90DD3658-82B7-4F0A-9D30-B298BDF271F1}"/>
              </a:ext>
            </a:extLst>
          </p:cNvPr>
          <p:cNvSpPr/>
          <p:nvPr/>
        </p:nvSpPr>
        <p:spPr>
          <a:xfrm>
            <a:off x="1449001" y="4191962"/>
            <a:ext cx="1106393" cy="400110"/>
          </a:xfrm>
          <a:prstGeom prst="rect">
            <a:avLst/>
          </a:prstGeom>
          <a:noFill/>
        </p:spPr>
        <p:txBody>
          <a:bodyPr wrap="none" lIns="91440" tIns="45720" rIns="91440" bIns="45720">
            <a:spAutoFit/>
          </a:bodyPr>
          <a:lstStyle/>
          <a:p>
            <a:pPr algn="ctr"/>
            <a:r>
              <a:rPr lang="pl-PL" sz="2000" b="0" cap="none" spc="0" dirty="0">
                <a:ln w="0"/>
                <a:solidFill>
                  <a:schemeClr val="tx1"/>
                </a:solidFill>
                <a:effectLst>
                  <a:outerShdw blurRad="38100" dist="19050" dir="2700000" algn="tl" rotWithShape="0">
                    <a:schemeClr val="dk1">
                      <a:alpha val="40000"/>
                    </a:schemeClr>
                  </a:outerShdw>
                </a:effectLst>
              </a:rPr>
              <a:t>Polanie</a:t>
            </a:r>
          </a:p>
        </p:txBody>
      </p:sp>
      <p:sp>
        <p:nvSpPr>
          <p:cNvPr id="8" name="Prostokąt 7">
            <a:extLst>
              <a:ext uri="{FF2B5EF4-FFF2-40B4-BE49-F238E27FC236}">
                <a16:creationId xmlns:a16="http://schemas.microsoft.com/office/drawing/2014/main" id="{BA66186D-47BA-4FCB-9112-59BB55E37D8C}"/>
              </a:ext>
            </a:extLst>
          </p:cNvPr>
          <p:cNvSpPr/>
          <p:nvPr/>
        </p:nvSpPr>
        <p:spPr>
          <a:xfrm>
            <a:off x="1080310" y="4561964"/>
            <a:ext cx="1843774" cy="400110"/>
          </a:xfrm>
          <a:prstGeom prst="rect">
            <a:avLst/>
          </a:prstGeom>
          <a:noFill/>
        </p:spPr>
        <p:txBody>
          <a:bodyPr wrap="none" lIns="91440" tIns="45720" rIns="91440" bIns="45720">
            <a:spAutoFit/>
          </a:bodyPr>
          <a:lstStyle/>
          <a:p>
            <a:pPr algn="ctr"/>
            <a:r>
              <a:rPr lang="pl-PL" sz="2000" b="0" cap="none" spc="0" dirty="0">
                <a:ln w="0"/>
                <a:solidFill>
                  <a:schemeClr val="tx1"/>
                </a:solidFill>
                <a:effectLst>
                  <a:outerShdw blurRad="38100" dist="19050" dir="2700000" algn="tl" rotWithShape="0">
                    <a:schemeClr val="dk1">
                      <a:alpha val="40000"/>
                    </a:schemeClr>
                  </a:outerShdw>
                </a:effectLst>
              </a:rPr>
              <a:t>Mazowszanie</a:t>
            </a:r>
          </a:p>
        </p:txBody>
      </p:sp>
      <p:sp>
        <p:nvSpPr>
          <p:cNvPr id="9" name="Prostokąt 8">
            <a:extLst>
              <a:ext uri="{FF2B5EF4-FFF2-40B4-BE49-F238E27FC236}">
                <a16:creationId xmlns:a16="http://schemas.microsoft.com/office/drawing/2014/main" id="{4343D7BD-EF07-486D-B129-1486C421C322}"/>
              </a:ext>
            </a:extLst>
          </p:cNvPr>
          <p:cNvSpPr/>
          <p:nvPr/>
        </p:nvSpPr>
        <p:spPr>
          <a:xfrm>
            <a:off x="1449001" y="5000318"/>
            <a:ext cx="1189749" cy="400110"/>
          </a:xfrm>
          <a:prstGeom prst="rect">
            <a:avLst/>
          </a:prstGeom>
          <a:noFill/>
        </p:spPr>
        <p:txBody>
          <a:bodyPr wrap="none" lIns="91440" tIns="45720" rIns="91440" bIns="45720">
            <a:spAutoFit/>
          </a:bodyPr>
          <a:lstStyle/>
          <a:p>
            <a:pPr algn="ctr"/>
            <a:r>
              <a:rPr lang="pl-PL" sz="2000" b="0" cap="none" spc="0" dirty="0">
                <a:ln w="0"/>
                <a:solidFill>
                  <a:schemeClr val="tx1"/>
                </a:solidFill>
                <a:effectLst>
                  <a:outerShdw blurRad="38100" dist="19050" dir="2700000" algn="tl" rotWithShape="0">
                    <a:schemeClr val="dk1">
                      <a:alpha val="40000"/>
                    </a:schemeClr>
                  </a:outerShdw>
                </a:effectLst>
              </a:rPr>
              <a:t>Ślężanie</a:t>
            </a:r>
          </a:p>
        </p:txBody>
      </p:sp>
      <p:sp>
        <p:nvSpPr>
          <p:cNvPr id="10" name="Prostokąt 9">
            <a:extLst>
              <a:ext uri="{FF2B5EF4-FFF2-40B4-BE49-F238E27FC236}">
                <a16:creationId xmlns:a16="http://schemas.microsoft.com/office/drawing/2014/main" id="{52AFE9A8-BB57-493D-9D9C-76A7FCAEE303}"/>
              </a:ext>
            </a:extLst>
          </p:cNvPr>
          <p:cNvSpPr/>
          <p:nvPr/>
        </p:nvSpPr>
        <p:spPr>
          <a:xfrm>
            <a:off x="1326371" y="5446192"/>
            <a:ext cx="1351652" cy="400110"/>
          </a:xfrm>
          <a:prstGeom prst="rect">
            <a:avLst/>
          </a:prstGeom>
          <a:noFill/>
        </p:spPr>
        <p:txBody>
          <a:bodyPr wrap="none" lIns="91440" tIns="45720" rIns="91440" bIns="45720">
            <a:spAutoFit/>
          </a:bodyPr>
          <a:lstStyle/>
          <a:p>
            <a:pPr algn="ctr"/>
            <a:r>
              <a:rPr lang="pl-PL" sz="2000" b="0" cap="none" spc="0" dirty="0">
                <a:ln w="0"/>
                <a:solidFill>
                  <a:schemeClr val="tx1"/>
                </a:solidFill>
                <a:effectLst>
                  <a:outerShdw blurRad="38100" dist="19050" dir="2700000" algn="tl" rotWithShape="0">
                    <a:schemeClr val="dk1">
                      <a:alpha val="40000"/>
                    </a:schemeClr>
                  </a:outerShdw>
                </a:effectLst>
              </a:rPr>
              <a:t>Opolanie</a:t>
            </a:r>
          </a:p>
        </p:txBody>
      </p:sp>
      <p:sp>
        <p:nvSpPr>
          <p:cNvPr id="11" name="Prostokąt 10">
            <a:extLst>
              <a:ext uri="{FF2B5EF4-FFF2-40B4-BE49-F238E27FC236}">
                <a16:creationId xmlns:a16="http://schemas.microsoft.com/office/drawing/2014/main" id="{1F784493-7B8C-40E0-BE70-C48E4D974BF2}"/>
              </a:ext>
            </a:extLst>
          </p:cNvPr>
          <p:cNvSpPr/>
          <p:nvPr/>
        </p:nvSpPr>
        <p:spPr>
          <a:xfrm>
            <a:off x="1449001" y="5846302"/>
            <a:ext cx="1183337" cy="400110"/>
          </a:xfrm>
          <a:prstGeom prst="rect">
            <a:avLst/>
          </a:prstGeom>
          <a:noFill/>
        </p:spPr>
        <p:txBody>
          <a:bodyPr wrap="none" lIns="91440" tIns="45720" rIns="91440" bIns="45720">
            <a:spAutoFit/>
          </a:bodyPr>
          <a:lstStyle/>
          <a:p>
            <a:pPr algn="ctr"/>
            <a:r>
              <a:rPr lang="pl-PL" sz="2000" b="0" cap="none" spc="0" dirty="0">
                <a:ln w="0"/>
                <a:solidFill>
                  <a:schemeClr val="tx1"/>
                </a:solidFill>
                <a:effectLst>
                  <a:outerShdw blurRad="38100" dist="19050" dir="2700000" algn="tl" rotWithShape="0">
                    <a:schemeClr val="dk1">
                      <a:alpha val="40000"/>
                    </a:schemeClr>
                  </a:outerShdw>
                </a:effectLst>
              </a:rPr>
              <a:t>Wiślanie</a:t>
            </a:r>
          </a:p>
        </p:txBody>
      </p:sp>
      <p:cxnSp>
        <p:nvCxnSpPr>
          <p:cNvPr id="13" name="Łącznik prosty ze strzałką 12">
            <a:extLst>
              <a:ext uri="{FF2B5EF4-FFF2-40B4-BE49-F238E27FC236}">
                <a16:creationId xmlns:a16="http://schemas.microsoft.com/office/drawing/2014/main" id="{04B66558-A845-436B-A20F-691EDAEA8C1D}"/>
              </a:ext>
            </a:extLst>
          </p:cNvPr>
          <p:cNvCxnSpPr/>
          <p:nvPr/>
        </p:nvCxnSpPr>
        <p:spPr>
          <a:xfrm flipV="1">
            <a:off x="2769395" y="1479694"/>
            <a:ext cx="3108891" cy="1499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6">
            <a:extLst>
              <a:ext uri="{FF2B5EF4-FFF2-40B4-BE49-F238E27FC236}">
                <a16:creationId xmlns:a16="http://schemas.microsoft.com/office/drawing/2014/main" id="{3CA84C66-95D0-43C1-8CDF-242F40BF8E2C}"/>
              </a:ext>
            </a:extLst>
          </p:cNvPr>
          <p:cNvCxnSpPr>
            <a:cxnSpLocks/>
          </p:cNvCxnSpPr>
          <p:nvPr/>
        </p:nvCxnSpPr>
        <p:spPr>
          <a:xfrm flipV="1">
            <a:off x="3025440" y="3297482"/>
            <a:ext cx="5149351" cy="1430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Łącznik prosty ze strzałką 17">
            <a:extLst>
              <a:ext uri="{FF2B5EF4-FFF2-40B4-BE49-F238E27FC236}">
                <a16:creationId xmlns:a16="http://schemas.microsoft.com/office/drawing/2014/main" id="{1C78BD50-6379-4169-BFE8-A01316FD96DE}"/>
              </a:ext>
            </a:extLst>
          </p:cNvPr>
          <p:cNvCxnSpPr>
            <a:cxnSpLocks/>
          </p:cNvCxnSpPr>
          <p:nvPr/>
        </p:nvCxnSpPr>
        <p:spPr>
          <a:xfrm flipV="1">
            <a:off x="2780290" y="3911800"/>
            <a:ext cx="3769800" cy="1314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a:extLst>
              <a:ext uri="{FF2B5EF4-FFF2-40B4-BE49-F238E27FC236}">
                <a16:creationId xmlns:a16="http://schemas.microsoft.com/office/drawing/2014/main" id="{F097CD9F-3699-453E-A6CA-2F655AF41331}"/>
              </a:ext>
            </a:extLst>
          </p:cNvPr>
          <p:cNvCxnSpPr>
            <a:cxnSpLocks/>
          </p:cNvCxnSpPr>
          <p:nvPr/>
        </p:nvCxnSpPr>
        <p:spPr>
          <a:xfrm flipV="1">
            <a:off x="2705011" y="4561964"/>
            <a:ext cx="4668314" cy="1129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Łącznik prosty ze strzałką 19">
            <a:extLst>
              <a:ext uri="{FF2B5EF4-FFF2-40B4-BE49-F238E27FC236}">
                <a16:creationId xmlns:a16="http://schemas.microsoft.com/office/drawing/2014/main" id="{F94A9675-87AE-4543-88F5-BE070036AE7A}"/>
              </a:ext>
            </a:extLst>
          </p:cNvPr>
          <p:cNvCxnSpPr>
            <a:cxnSpLocks/>
          </p:cNvCxnSpPr>
          <p:nvPr/>
        </p:nvCxnSpPr>
        <p:spPr>
          <a:xfrm flipV="1">
            <a:off x="2726520" y="5000318"/>
            <a:ext cx="5381782" cy="1127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Łącznik prosty ze strzałką 24">
            <a:extLst>
              <a:ext uri="{FF2B5EF4-FFF2-40B4-BE49-F238E27FC236}">
                <a16:creationId xmlns:a16="http://schemas.microsoft.com/office/drawing/2014/main" id="{8AC7B4EA-E385-425A-B5AB-D25AD992DB60}"/>
              </a:ext>
            </a:extLst>
          </p:cNvPr>
          <p:cNvCxnSpPr>
            <a:cxnSpLocks/>
          </p:cNvCxnSpPr>
          <p:nvPr/>
        </p:nvCxnSpPr>
        <p:spPr>
          <a:xfrm flipV="1">
            <a:off x="2866914" y="1874250"/>
            <a:ext cx="3446802" cy="1601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Łącznik prosty ze strzałką 25">
            <a:extLst>
              <a:ext uri="{FF2B5EF4-FFF2-40B4-BE49-F238E27FC236}">
                <a16:creationId xmlns:a16="http://schemas.microsoft.com/office/drawing/2014/main" id="{633DFBA6-6C69-4B52-8AE3-23B987259F00}"/>
              </a:ext>
            </a:extLst>
          </p:cNvPr>
          <p:cNvCxnSpPr>
            <a:cxnSpLocks/>
          </p:cNvCxnSpPr>
          <p:nvPr/>
        </p:nvCxnSpPr>
        <p:spPr>
          <a:xfrm flipV="1">
            <a:off x="2927921" y="2562937"/>
            <a:ext cx="4635008" cy="1381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Łącznik prosty ze strzałką 26">
            <a:extLst>
              <a:ext uri="{FF2B5EF4-FFF2-40B4-BE49-F238E27FC236}">
                <a16:creationId xmlns:a16="http://schemas.microsoft.com/office/drawing/2014/main" id="{FB08C7E3-BE93-4E34-BA49-F3A57921EE17}"/>
              </a:ext>
            </a:extLst>
          </p:cNvPr>
          <p:cNvCxnSpPr>
            <a:cxnSpLocks/>
          </p:cNvCxnSpPr>
          <p:nvPr/>
        </p:nvCxnSpPr>
        <p:spPr>
          <a:xfrm flipV="1">
            <a:off x="2913689" y="3343154"/>
            <a:ext cx="3861297" cy="1036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107530"/>
      </p:ext>
    </p:extLst>
  </p:cSld>
  <p:clrMapOvr>
    <a:masterClrMapping/>
  </p:clrMapOvr>
  <mc:AlternateContent xmlns:mc="http://schemas.openxmlformats.org/markup-compatibility/2006" xmlns:p14="http://schemas.microsoft.com/office/powerpoint/2010/main">
    <mc:Choice Requires="p14">
      <p:transition spd="slow" p14:dur="3400" advTm="19342">
        <p14:reveal/>
      </p:transition>
    </mc:Choice>
    <mc:Fallback xmlns="">
      <p:transition spd="slow" advTm="193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childTnLst>
                          </p:cTn>
                        </p:par>
                        <p:par>
                          <p:cTn id="41" fill="hold">
                            <p:stCondLst>
                              <p:cond delay="500"/>
                            </p:stCondLst>
                            <p:childTnLst>
                              <p:par>
                                <p:cTn id="42" presetID="2" presetClass="entr" presetSubtype="4"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00"/>
                                        <p:tgtEl>
                                          <p:spTgt spid="27"/>
                                        </p:tgtEl>
                                      </p:cBhvr>
                                    </p:animEffect>
                                  </p:childTnLst>
                                </p:cTn>
                              </p:par>
                            </p:childTnLst>
                          </p:cTn>
                        </p:par>
                        <p:par>
                          <p:cTn id="51" fill="hold">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500"/>
                                        <p:tgtEl>
                                          <p:spTgt spid="17"/>
                                        </p:tgtEl>
                                      </p:cBhvr>
                                    </p:animEffect>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ppt_x"/>
                                          </p:val>
                                        </p:tav>
                                        <p:tav tm="100000">
                                          <p:val>
                                            <p:strVal val="#ppt_x"/>
                                          </p:val>
                                        </p:tav>
                                      </p:tavLst>
                                    </p:anim>
                                    <p:anim calcmode="lin" valueType="num">
                                      <p:cBhvr additive="base">
                                        <p:cTn id="6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00"/>
                                        <p:tgtEl>
                                          <p:spTgt spid="18"/>
                                        </p:tgtEl>
                                      </p:cBhvr>
                                    </p:animEffect>
                                  </p:childTnLst>
                                </p:cTn>
                              </p:par>
                            </p:childTnLst>
                          </p:cTn>
                        </p:par>
                        <p:par>
                          <p:cTn id="71" fill="hold">
                            <p:stCondLst>
                              <p:cond delay="500"/>
                            </p:stCondLst>
                            <p:childTnLst>
                              <p:par>
                                <p:cTn id="72" presetID="2" presetClass="entr" presetSubtype="4"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additive="base">
                                        <p:cTn id="74" dur="500" fill="hold"/>
                                        <p:tgtEl>
                                          <p:spTgt spid="10"/>
                                        </p:tgtEl>
                                        <p:attrNameLst>
                                          <p:attrName>ppt_x</p:attrName>
                                        </p:attrNameLst>
                                      </p:cBhvr>
                                      <p:tavLst>
                                        <p:tav tm="0">
                                          <p:val>
                                            <p:strVal val="#ppt_x"/>
                                          </p:val>
                                        </p:tav>
                                        <p:tav tm="100000">
                                          <p:val>
                                            <p:strVal val="#ppt_x"/>
                                          </p:val>
                                        </p:tav>
                                      </p:tavLst>
                                    </p:anim>
                                    <p:anim calcmode="lin" valueType="num">
                                      <p:cBhvr additive="base">
                                        <p:cTn id="75" dur="500" fill="hold"/>
                                        <p:tgtEl>
                                          <p:spTgt spid="10"/>
                                        </p:tgtEl>
                                        <p:attrNameLst>
                                          <p:attrName>ppt_y</p:attrName>
                                        </p:attrNameLst>
                                      </p:cBhvr>
                                      <p:tavLst>
                                        <p:tav tm="0">
                                          <p:val>
                                            <p:strVal val="1+#ppt_h/2"/>
                                          </p:val>
                                        </p:tav>
                                        <p:tav tm="100000">
                                          <p:val>
                                            <p:strVal val="#ppt_y"/>
                                          </p:val>
                                        </p:tav>
                                      </p:tavLst>
                                    </p:anim>
                                  </p:childTnLst>
                                </p:cTn>
                              </p:par>
                            </p:childTnLst>
                          </p:cTn>
                        </p:par>
                        <p:par>
                          <p:cTn id="76" fill="hold">
                            <p:stCondLst>
                              <p:cond delay="1000"/>
                            </p:stCondLst>
                            <p:childTnLst>
                              <p:par>
                                <p:cTn id="77" presetID="22" presetClass="entr" presetSubtype="4"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down)">
                                      <p:cBhvr>
                                        <p:cTn id="79" dur="500"/>
                                        <p:tgtEl>
                                          <p:spTgt spid="19"/>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500"/>
                                        <p:tgtEl>
                                          <p:spTgt spid="1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down)">
                                      <p:cBhvr>
                                        <p:cTn id="8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8E41B83-C09C-4859-AB94-511A2C0BB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39E05C4E-6F76-43EC-9537-2BA7871BBE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ytuł 1">
            <a:extLst>
              <a:ext uri="{FF2B5EF4-FFF2-40B4-BE49-F238E27FC236}">
                <a16:creationId xmlns:a16="http://schemas.microsoft.com/office/drawing/2014/main" id="{EE7B5263-FE9B-4E3D-9877-B4D1A2652948}"/>
              </a:ext>
            </a:extLst>
          </p:cNvPr>
          <p:cNvSpPr>
            <a:spLocks noGrp="1"/>
          </p:cNvSpPr>
          <p:nvPr>
            <p:ph type="title"/>
          </p:nvPr>
        </p:nvSpPr>
        <p:spPr>
          <a:xfrm>
            <a:off x="685799" y="764373"/>
            <a:ext cx="3977639" cy="1600200"/>
          </a:xfrm>
        </p:spPr>
        <p:txBody>
          <a:bodyPr anchor="b">
            <a:normAutofit/>
          </a:bodyPr>
          <a:lstStyle/>
          <a:p>
            <a:pPr algn="l"/>
            <a:r>
              <a:rPr lang="pl-PL" sz="3200" dirty="0"/>
              <a:t>Mapa polski za czasów mieszka i</a:t>
            </a:r>
          </a:p>
        </p:txBody>
      </p:sp>
      <p:pic>
        <p:nvPicPr>
          <p:cNvPr id="1026" name="Picture 2" descr="Plemiona Słowiańskie">
            <a:extLst>
              <a:ext uri="{FF2B5EF4-FFF2-40B4-BE49-F238E27FC236}">
                <a16:creationId xmlns:a16="http://schemas.microsoft.com/office/drawing/2014/main" id="{EF0E7630-7ECA-403B-BCDC-E5AD7AD264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09" b="3"/>
          <a:stretch/>
        </p:blipFill>
        <p:spPr bwMode="auto">
          <a:xfrm>
            <a:off x="4972699" y="746126"/>
            <a:ext cx="6533501" cy="547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148378"/>
      </p:ext>
    </p:extLst>
  </p:cSld>
  <p:clrMapOvr>
    <a:masterClrMapping/>
  </p:clrMapOvr>
  <mc:AlternateContent xmlns:mc="http://schemas.openxmlformats.org/markup-compatibility/2006" xmlns:p14="http://schemas.microsoft.com/office/powerpoint/2010/main">
    <mc:Choice Requires="p14">
      <p:transition spd="slow" p14:dur="2000" advTm="8087">
        <p14:ferris dir="l"/>
      </p:transition>
    </mc:Choice>
    <mc:Fallback xmlns="">
      <p:transition spd="slow" advTm="8087">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Jeśli jesteś katolikiem, musisz wiedzieć, co oznaczają te symbole |  Dziennik Zachodni">
            <a:extLst>
              <a:ext uri="{FF2B5EF4-FFF2-40B4-BE49-F238E27FC236}">
                <a16:creationId xmlns:a16="http://schemas.microsoft.com/office/drawing/2014/main" id="{65A7DDF6-6667-4CC9-A638-51EB4764EBF6}"/>
              </a:ext>
            </a:extLst>
          </p:cNvPr>
          <p:cNvPicPr>
            <a:picLocks noChangeAspect="1" noChangeArrowheads="1"/>
          </p:cNvPicPr>
          <p:nvPr/>
        </p:nvPicPr>
        <p:blipFill rotWithShape="1">
          <a:blip r:embed="rId2">
            <a:duotone>
              <a:schemeClr val="bg2">
                <a:shade val="45000"/>
                <a:satMod val="135000"/>
              </a:schemeClr>
              <a:prstClr val="white"/>
            </a:duotone>
            <a:alphaModFix amt="30000"/>
            <a:extLst>
              <a:ext uri="{28A0092B-C50C-407E-A947-70E740481C1C}">
                <a14:useLocalDpi xmlns:a14="http://schemas.microsoft.com/office/drawing/2010/main" val="0"/>
              </a:ext>
            </a:extLst>
          </a:blip>
          <a:srcRect t="10866" b="486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0EC09517-86F9-48EF-B7CA-BB4B9F39C084}"/>
              </a:ext>
            </a:extLst>
          </p:cNvPr>
          <p:cNvSpPr>
            <a:spLocks noGrp="1"/>
          </p:cNvSpPr>
          <p:nvPr>
            <p:ph type="title"/>
          </p:nvPr>
        </p:nvSpPr>
        <p:spPr>
          <a:xfrm>
            <a:off x="2895600" y="764373"/>
            <a:ext cx="8610600" cy="1293028"/>
          </a:xfrm>
        </p:spPr>
        <p:txBody>
          <a:bodyPr>
            <a:normAutofit/>
          </a:bodyPr>
          <a:lstStyle/>
          <a:p>
            <a:endParaRPr lang="pl-PL" dirty="0"/>
          </a:p>
        </p:txBody>
      </p:sp>
      <p:sp>
        <p:nvSpPr>
          <p:cNvPr id="8" name="Symbol zastępczy zawartości 7">
            <a:extLst>
              <a:ext uri="{FF2B5EF4-FFF2-40B4-BE49-F238E27FC236}">
                <a16:creationId xmlns:a16="http://schemas.microsoft.com/office/drawing/2014/main" id="{BF15A567-EEA7-489C-AA70-93650D8322D1}"/>
              </a:ext>
            </a:extLst>
          </p:cNvPr>
          <p:cNvSpPr>
            <a:spLocks noGrp="1"/>
          </p:cNvSpPr>
          <p:nvPr>
            <p:ph idx="1"/>
          </p:nvPr>
        </p:nvSpPr>
        <p:spPr>
          <a:xfrm>
            <a:off x="685800" y="2194560"/>
            <a:ext cx="10820400" cy="4024125"/>
          </a:xfrm>
        </p:spPr>
        <p:txBody>
          <a:bodyPr>
            <a:normAutofit/>
          </a:bodyPr>
          <a:lstStyle/>
          <a:p>
            <a:pPr marL="0" indent="0" algn="just">
              <a:buNone/>
            </a:pPr>
            <a:r>
              <a:rPr lang="pl-PL" dirty="0"/>
              <a:t>[...] Siemomysł spłodził wielkiego i sławnego Mieszka, który [...] przez siedem lat od urodzenia był ślepy. Gdy zaś dobiegła siódma rocznica jego urodzin, ojciec [...] urządził obfitą i uroczystą ucztę; a tylko wśród biesiady skrycie wzdychał nad ślepotą chłopca [...]. A kiedy inni radowali się i wedle zwyczaju klaskali w dłonie, radość dosięgła szczytu na wiadomość, że ślepy chłopiec odzyskał wzrok. [...] Siemomysł pilnie wypytywał starszych i roztropniejszych z obecnych, czy ślepota i odzyskanie wzroku przez chłopca nie oznacza jakiegoś cudownego znaku. Oni zaś tłumaczyli, że Polska przedtem była tak jakby ślepa, lecz odtąd – przepowiadali – ma być przez Mieszka oświeconą i wywyższoną ponad sąsiednie narody. [...] Zaiste, ślepą była przedtem Polska, nie znając ani czci prawdziwego Boga, ani zasad wiary, lecz przez oświeconego Mieszka i ona także została oświeconą, bo gdy on przyjął wiarę, naród polski uratowany został od śmierci w pogaństwie.</a:t>
            </a:r>
          </a:p>
        </p:txBody>
      </p:sp>
    </p:spTree>
    <p:extLst>
      <p:ext uri="{BB962C8B-B14F-4D97-AF65-F5344CB8AC3E}">
        <p14:creationId xmlns:p14="http://schemas.microsoft.com/office/powerpoint/2010/main" val="3515169897"/>
      </p:ext>
    </p:extLst>
  </p:cSld>
  <p:clrMapOvr>
    <a:masterClrMapping/>
  </p:clrMapOvr>
  <p:transition spd="slow" advTm="4708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1"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 calcmode="lin" valueType="num">
                                      <p:cBhvr>
                                        <p:cTn id="10" dur="2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1" dur="2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8"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8E41B83-C09C-4859-AB94-511A2C0BB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39E05C4E-6F76-43EC-9537-2BA7871BBE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ytuł 1">
            <a:extLst>
              <a:ext uri="{FF2B5EF4-FFF2-40B4-BE49-F238E27FC236}">
                <a16:creationId xmlns:a16="http://schemas.microsoft.com/office/drawing/2014/main" id="{4AF22795-E2F7-4218-A696-CFA4FA6754BB}"/>
              </a:ext>
            </a:extLst>
          </p:cNvPr>
          <p:cNvSpPr>
            <a:spLocks noGrp="1"/>
          </p:cNvSpPr>
          <p:nvPr>
            <p:ph type="title"/>
          </p:nvPr>
        </p:nvSpPr>
        <p:spPr>
          <a:xfrm>
            <a:off x="685799" y="764373"/>
            <a:ext cx="3977639" cy="1600200"/>
          </a:xfrm>
        </p:spPr>
        <p:txBody>
          <a:bodyPr anchor="b">
            <a:normAutofit/>
          </a:bodyPr>
          <a:lstStyle/>
          <a:p>
            <a:pPr algn="l"/>
            <a:r>
              <a:rPr lang="pl-PL" sz="3200" dirty="0"/>
              <a:t>Kronika polska</a:t>
            </a:r>
          </a:p>
        </p:txBody>
      </p:sp>
      <p:sp>
        <p:nvSpPr>
          <p:cNvPr id="3" name="Symbol zastępczy zawartości 2">
            <a:extLst>
              <a:ext uri="{FF2B5EF4-FFF2-40B4-BE49-F238E27FC236}">
                <a16:creationId xmlns:a16="http://schemas.microsoft.com/office/drawing/2014/main" id="{1A087601-F5D1-4454-80E3-ED698AD8140D}"/>
              </a:ext>
            </a:extLst>
          </p:cNvPr>
          <p:cNvSpPr>
            <a:spLocks noGrp="1"/>
          </p:cNvSpPr>
          <p:nvPr>
            <p:ph idx="1"/>
          </p:nvPr>
        </p:nvSpPr>
        <p:spPr>
          <a:xfrm>
            <a:off x="685800" y="2364573"/>
            <a:ext cx="3977639" cy="3854112"/>
          </a:xfrm>
        </p:spPr>
        <p:txBody>
          <a:bodyPr>
            <a:normAutofit/>
          </a:bodyPr>
          <a:lstStyle/>
          <a:p>
            <a:pPr marL="0" indent="0">
              <a:buNone/>
            </a:pPr>
            <a:endParaRPr lang="pl-PL" sz="1600" dirty="0"/>
          </a:p>
          <a:p>
            <a:pPr marL="0" indent="0">
              <a:buNone/>
            </a:pPr>
            <a:endParaRPr lang="pl-PL" sz="1600" dirty="0"/>
          </a:p>
          <a:p>
            <a:pPr marL="0" indent="0">
              <a:buNone/>
            </a:pPr>
            <a:endParaRPr lang="pl-PL" sz="1600" dirty="0"/>
          </a:p>
          <a:p>
            <a:pPr marL="0" indent="0">
              <a:buNone/>
            </a:pPr>
            <a:endParaRPr lang="pl-PL" sz="1600" dirty="0"/>
          </a:p>
          <a:p>
            <a:pPr marL="0" indent="0">
              <a:buNone/>
            </a:pPr>
            <a:endParaRPr lang="pl-PL" sz="1600" dirty="0"/>
          </a:p>
          <a:p>
            <a:pPr marL="0" indent="0">
              <a:buNone/>
            </a:pPr>
            <a:endParaRPr lang="pl-PL" sz="1600" dirty="0"/>
          </a:p>
          <a:p>
            <a:pPr marL="0" indent="0">
              <a:buNone/>
            </a:pPr>
            <a:endParaRPr lang="pl-PL" sz="1600" dirty="0"/>
          </a:p>
          <a:p>
            <a:pPr marL="0" indent="0">
              <a:buNone/>
            </a:pPr>
            <a:endParaRPr lang="pl-PL" sz="1600" dirty="0"/>
          </a:p>
          <a:p>
            <a:pPr marL="0" indent="0">
              <a:buNone/>
            </a:pPr>
            <a:endParaRPr lang="pl-PL" sz="1600" dirty="0"/>
          </a:p>
          <a:p>
            <a:pPr marL="0" indent="0">
              <a:buNone/>
            </a:pPr>
            <a:endParaRPr lang="pl-PL" sz="1600" dirty="0"/>
          </a:p>
          <a:p>
            <a:pPr marL="0" indent="0" algn="r">
              <a:buNone/>
            </a:pPr>
            <a:r>
              <a:rPr lang="pl-PL" sz="1600" dirty="0"/>
              <a:t>Źródło: </a:t>
            </a:r>
            <a:r>
              <a:rPr lang="pl-PL" sz="1600" dirty="0">
                <a:hlinkClick r:id="rId3"/>
              </a:rPr>
              <a:t>https://epodreczniki.pl/</a:t>
            </a:r>
            <a:endParaRPr lang="pl-PL" sz="1600" dirty="0"/>
          </a:p>
        </p:txBody>
      </p:sp>
      <p:pic>
        <p:nvPicPr>
          <p:cNvPr id="7170" name="Picture 2" descr="Postrzyżyny Mieszka, gdy według legendy został uwolniony od ślepoty, parabola przyjęcia nowej wiary, grafika z Album Wileńskie Jana Kazimierza Wilczyńskiego">
            <a:extLst>
              <a:ext uri="{FF2B5EF4-FFF2-40B4-BE49-F238E27FC236}">
                <a16:creationId xmlns:a16="http://schemas.microsoft.com/office/drawing/2014/main" id="{0685C1A3-2B9D-4259-A65C-DEBD419704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944"/>
          <a:stretch/>
        </p:blipFill>
        <p:spPr bwMode="auto">
          <a:xfrm>
            <a:off x="4972699" y="746126"/>
            <a:ext cx="6533501" cy="547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840407"/>
      </p:ext>
    </p:extLst>
  </p:cSld>
  <p:clrMapOvr>
    <a:masterClrMapping/>
  </p:clrMapOvr>
  <mc:AlternateContent xmlns:mc="http://schemas.openxmlformats.org/markup-compatibility/2006" xmlns:p14="http://schemas.microsoft.com/office/powerpoint/2010/main">
    <mc:Choice Requires="p14">
      <p:transition spd="slow" p14:dur="1500" advTm="2917">
        <p:split orient="vert"/>
      </p:transition>
    </mc:Choice>
    <mc:Fallback xmlns="">
      <p:transition spd="slow" advTm="2917">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C9EA70-85E7-4305-A54F-61A3051B3957}"/>
              </a:ext>
            </a:extLst>
          </p:cNvPr>
          <p:cNvSpPr>
            <a:spLocks noGrp="1"/>
          </p:cNvSpPr>
          <p:nvPr>
            <p:ph type="title"/>
          </p:nvPr>
        </p:nvSpPr>
        <p:spPr>
          <a:xfrm>
            <a:off x="2895600" y="764373"/>
            <a:ext cx="8610600" cy="1293028"/>
          </a:xfrm>
        </p:spPr>
        <p:txBody>
          <a:bodyPr>
            <a:normAutofit/>
          </a:bodyPr>
          <a:lstStyle/>
          <a:p>
            <a:r>
              <a:rPr lang="pl-PL"/>
              <a:t>14/04/966</a:t>
            </a:r>
            <a:endParaRPr lang="pl-PL" dirty="0"/>
          </a:p>
        </p:txBody>
      </p:sp>
      <p:sp>
        <p:nvSpPr>
          <p:cNvPr id="3" name="Symbol zastępczy zawartości 2">
            <a:extLst>
              <a:ext uri="{FF2B5EF4-FFF2-40B4-BE49-F238E27FC236}">
                <a16:creationId xmlns:a16="http://schemas.microsoft.com/office/drawing/2014/main" id="{40FC38B0-0BFE-488A-967F-4C28AEF9A1A0}"/>
              </a:ext>
            </a:extLst>
          </p:cNvPr>
          <p:cNvSpPr>
            <a:spLocks noGrp="1"/>
          </p:cNvSpPr>
          <p:nvPr>
            <p:ph idx="1"/>
          </p:nvPr>
        </p:nvSpPr>
        <p:spPr>
          <a:xfrm>
            <a:off x="443970" y="2322004"/>
            <a:ext cx="5435720" cy="4019801"/>
          </a:xfrm>
        </p:spPr>
        <p:txBody>
          <a:bodyPr>
            <a:normAutofit/>
          </a:bodyPr>
          <a:lstStyle/>
          <a:p>
            <a:pPr marL="0" indent="0" algn="just">
              <a:buNone/>
            </a:pPr>
            <a:r>
              <a:rPr lang="pl-PL" b="0" i="0" dirty="0">
                <a:effectLst/>
                <a:latin typeface="Muli"/>
              </a:rPr>
              <a:t>W Wielką Sobotę odbył się </a:t>
            </a:r>
            <a:r>
              <a:rPr lang="pl-PL" b="0" i="0" u="none" strike="noStrike" dirty="0">
                <a:effectLst/>
                <a:latin typeface="Muli"/>
              </a:rPr>
              <a:t>chrzest Mieszka I</a:t>
            </a:r>
            <a:r>
              <a:rPr lang="pl-PL" b="0" i="0" dirty="0">
                <a:effectLst/>
                <a:latin typeface="Muli"/>
              </a:rPr>
              <a:t>; </a:t>
            </a:r>
            <a:br>
              <a:rPr lang="pl-PL" b="0" i="0" dirty="0">
                <a:effectLst/>
                <a:latin typeface="Muli"/>
              </a:rPr>
            </a:br>
            <a:r>
              <a:rPr lang="pl-PL" b="0" i="0" dirty="0">
                <a:effectLst/>
                <a:latin typeface="Muli"/>
              </a:rPr>
              <a:t>miejsce ceremonii do dziś budzi spory historyków, część z nich wskazuje na Ostrów Lednicki, inni na Poznań, Gniezno, są również opinie, że Mieszko I przyjął chrzest </a:t>
            </a:r>
            <a:br>
              <a:rPr lang="pl-PL" b="0" i="0" dirty="0">
                <a:effectLst/>
                <a:latin typeface="Muli"/>
              </a:rPr>
            </a:br>
            <a:r>
              <a:rPr lang="pl-PL" b="0" i="0" dirty="0">
                <a:effectLst/>
                <a:latin typeface="Muli"/>
              </a:rPr>
              <a:t>w Ratyzbonie.</a:t>
            </a:r>
            <a:endParaRPr lang="pl-PL" dirty="0"/>
          </a:p>
        </p:txBody>
      </p:sp>
      <p:pic>
        <p:nvPicPr>
          <p:cNvPr id="5" name="Symbol zastępczy zawartości 4" descr="Obraz zawierający ptak, latanie, ciemny&#10;&#10;Opis wygenerowany automatycznie">
            <a:extLst>
              <a:ext uri="{FF2B5EF4-FFF2-40B4-BE49-F238E27FC236}">
                <a16:creationId xmlns:a16="http://schemas.microsoft.com/office/drawing/2014/main" id="{A0822EB8-6A41-4BDE-9A2D-196158DFD9F4}"/>
              </a:ext>
            </a:extLst>
          </p:cNvPr>
          <p:cNvPicPr>
            <a:picLocks noChangeAspect="1"/>
          </p:cNvPicPr>
          <p:nvPr/>
        </p:nvPicPr>
        <p:blipFill>
          <a:blip r:embed="rId2"/>
          <a:stretch>
            <a:fillRect/>
          </a:stretch>
        </p:blipFill>
        <p:spPr>
          <a:xfrm>
            <a:off x="6913022" y="-26160"/>
            <a:ext cx="2140027" cy="1581065"/>
          </a:xfrm>
          <a:prstGeom prst="rect">
            <a:avLst/>
          </a:prstGeom>
        </p:spPr>
      </p:pic>
      <p:pic>
        <p:nvPicPr>
          <p:cNvPr id="3074" name="Picture 2" descr="Chrzest Polski – Wikipedia, wolna encyklopedia">
            <a:extLst>
              <a:ext uri="{FF2B5EF4-FFF2-40B4-BE49-F238E27FC236}">
                <a16:creationId xmlns:a16="http://schemas.microsoft.com/office/drawing/2014/main" id="{1DCB61C8-1ADE-4699-AC97-3F76FC3BB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865" y="2099188"/>
            <a:ext cx="6091135" cy="437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830287"/>
      </p:ext>
    </p:extLst>
  </p:cSld>
  <p:clrMapOvr>
    <a:masterClrMapping/>
  </p:clrMapOvr>
  <mc:AlternateContent xmlns:mc="http://schemas.openxmlformats.org/markup-compatibility/2006" xmlns:p14="http://schemas.microsoft.com/office/powerpoint/2010/main">
    <mc:Choice Requires="p14">
      <p:transition spd="slow" p14:dur="2000" advTm="35839"/>
    </mc:Choice>
    <mc:Fallback xmlns="">
      <p:transition spd="slow" advTm="35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fltVal val="0"/>
                                          </p:val>
                                        </p:tav>
                                        <p:tav tm="100000">
                                          <p:val>
                                            <p:strVal val="#ppt_h"/>
                                          </p:val>
                                        </p:tav>
                                      </p:tavLst>
                                    </p:anim>
                                    <p:animEffect transition="in" filter="fade">
                                      <p:cBhvr>
                                        <p:cTn id="13" dur="500"/>
                                        <p:tgtEl>
                                          <p:spTgt spid="3074"/>
                                        </p:tgtEl>
                                      </p:cBhvr>
                                    </p:animEffect>
                                  </p:childTnLst>
                                </p:cTn>
                              </p:par>
                            </p:childTnLst>
                          </p:cTn>
                        </p:par>
                        <p:par>
                          <p:cTn id="14" fill="hold">
                            <p:stCondLst>
                              <p:cond delay="1000"/>
                            </p:stCondLst>
                            <p:childTnLst>
                              <p:par>
                                <p:cTn id="15" presetID="35" presetClass="path" presetSubtype="0" accel="50000" decel="50000" fill="hold" nodeType="afterEffect">
                                  <p:stCondLst>
                                    <p:cond delay="3750"/>
                                  </p:stCondLst>
                                  <p:childTnLst>
                                    <p:animMotion origin="layout" path="M 2.29167E-6 -2.59259E-6 L -0.61836 -2.59259E-6 " pathEditMode="relative" rAng="0" ptsTypes="AA">
                                      <p:cBhvr>
                                        <p:cTn id="16" dur="37000" fill="hold"/>
                                        <p:tgtEl>
                                          <p:spTgt spid="5"/>
                                        </p:tgtEl>
                                        <p:attrNameLst>
                                          <p:attrName>ppt_x</p:attrName>
                                          <p:attrName>ppt_y</p:attrName>
                                        </p:attrNameLst>
                                      </p:cBhvr>
                                      <p:rCtr x="-30924" y="0"/>
                                    </p:animMotion>
                                  </p:childTnLst>
                                </p:cTn>
                              </p:par>
                            </p:childTnLst>
                          </p:cTn>
                        </p:par>
                        <p:par>
                          <p:cTn id="17" fill="hold">
                            <p:stCondLst>
                              <p:cond delay="41750"/>
                            </p:stCondLst>
                            <p:childTnLst>
                              <p:par>
                                <p:cTn id="18" presetID="35" presetClass="path" presetSubtype="0" accel="50000" decel="50000" fill="hold" nodeType="afterEffect">
                                  <p:stCondLst>
                                    <p:cond delay="3750"/>
                                  </p:stCondLst>
                                  <p:childTnLst>
                                    <p:animMotion origin="layout" path="M 2.29167E-6 -2.59259E-6 L -0.25 -2.59259E-6 " pathEditMode="relative" rAng="0" ptsTypes="AA">
                                      <p:cBhvr>
                                        <p:cTn id="19" dur="37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1AE7973-CF58-4336-9E88-63B2D0B38775}"/>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5267E4C2-35DA-41F2-8FF2-0068695C8850}"/>
              </a:ext>
            </a:extLst>
          </p:cNvPr>
          <p:cNvSpPr>
            <a:spLocks noGrp="1"/>
          </p:cNvSpPr>
          <p:nvPr>
            <p:ph idx="1"/>
          </p:nvPr>
        </p:nvSpPr>
        <p:spPr/>
        <p:txBody>
          <a:bodyPr/>
          <a:lstStyle/>
          <a:p>
            <a:endParaRPr lang="pl-PL"/>
          </a:p>
        </p:txBody>
      </p:sp>
      <p:pic>
        <p:nvPicPr>
          <p:cNvPr id="5122" name="Picture 2" descr="Krzyż i korona”, czyli siedem chrztów Mieszka I | Głos Wielkopolski">
            <a:extLst>
              <a:ext uri="{FF2B5EF4-FFF2-40B4-BE49-F238E27FC236}">
                <a16:creationId xmlns:a16="http://schemas.microsoft.com/office/drawing/2014/main" id="{41BEDD9D-2DC4-4219-8A2D-E32152021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792540"/>
      </p:ext>
    </p:extLst>
  </p:cSld>
  <p:clrMapOvr>
    <a:masterClrMapping/>
  </p:clrMapOvr>
  <mc:AlternateContent xmlns:mc="http://schemas.openxmlformats.org/markup-compatibility/2006" xmlns:p14="http://schemas.microsoft.com/office/powerpoint/2010/main">
    <mc:Choice Requires="p14">
      <p:transition spd="slow" p14:dur="1600" advTm="3662">
        <p14:gallery dir="l"/>
      </p:transition>
    </mc:Choice>
    <mc:Fallback xmlns="">
      <p:transition spd="slow" advTm="3662">
        <p:fade/>
      </p:transition>
    </mc:Fallback>
  </mc:AlternateContent>
</p:sld>
</file>

<file path=ppt/theme/theme1.xml><?xml version="1.0" encoding="utf-8"?>
<a:theme xmlns:a="http://schemas.openxmlformats.org/drawingml/2006/main" name="Ślad pary">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C776B320-E975-4049-B758-D52F391461D4}">
  <ds:schemaRefs>
    <ds:schemaRef ds:uri="http://schemas.microsoft.com/sharepoint/v3/contenttype/forms"/>
  </ds:schemaRefs>
</ds:datastoreItem>
</file>

<file path=customXml/itemProps2.xml><?xml version="1.0" encoding="utf-8"?>
<ds:datastoreItem xmlns:ds="http://schemas.openxmlformats.org/officeDocument/2006/customXml" ds:itemID="{D78A686E-C507-4F7D-AEA6-9FFC7523CB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411068-54FB-4183-BE8D-9A5F0DE062BA}">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716</TotalTime>
  <Words>1036</Words>
  <Application>Microsoft Office PowerPoint</Application>
  <PresentationFormat>Panoramiczny</PresentationFormat>
  <Paragraphs>58</Paragraphs>
  <Slides>19</Slides>
  <Notes>1</Notes>
  <HiddenSlides>0</HiddenSlides>
  <MMClips>3</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19</vt:i4>
      </vt:variant>
    </vt:vector>
  </HeadingPairs>
  <TitlesOfParts>
    <vt:vector size="27" baseType="lpstr">
      <vt:lpstr>Arial</vt:lpstr>
      <vt:lpstr>Bahnschrift</vt:lpstr>
      <vt:lpstr>Calibri</vt:lpstr>
      <vt:lpstr>Century Gothic</vt:lpstr>
      <vt:lpstr>Lora</vt:lpstr>
      <vt:lpstr>Muli</vt:lpstr>
      <vt:lpstr>Roboto</vt:lpstr>
      <vt:lpstr>Ślad pary</vt:lpstr>
      <vt:lpstr>Janicki patryk  Lat:14 Klasa:7e szkoła: SP 2 RABKA-ZDRÓJ IM.WŁADYSŁAWA ORKANA OPIEKUN: JOANNA WÓJCIKIEWICZ Siostra Jolanta Marek Marta Tabaszewska-bochnar</vt:lpstr>
      <vt:lpstr>Projekt plastycznego śladu pary</vt:lpstr>
      <vt:lpstr>PRZED ROKIEM 966 R. NA ZIEMIACH POLSKICH</vt:lpstr>
      <vt:lpstr>Plemiona na ziemiach polskich</vt:lpstr>
      <vt:lpstr>Mapa polski za czasów mieszka i</vt:lpstr>
      <vt:lpstr>Prezentacja programu PowerPoint</vt:lpstr>
      <vt:lpstr>Kronika polska</vt:lpstr>
      <vt:lpstr>14/04/966</vt:lpstr>
      <vt:lpstr>Prezentacja programu PowerPoint</vt:lpstr>
      <vt:lpstr>Prezentacja programu PowerPoint</vt:lpstr>
      <vt:lpstr>Prezentacja programu PowerPoint</vt:lpstr>
      <vt:lpstr>Prezentacja programu PowerPoint</vt:lpstr>
      <vt:lpstr>Prezentacja programu PowerPoint</vt:lpstr>
      <vt:lpstr>Mapa polski za czasów mieszka i</vt:lpstr>
      <vt:lpstr>Chrzest polski czy chrzest mieszka?</vt:lpstr>
      <vt:lpstr>Czeska księżniczka Dobrawa, żona mieszka i</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Janicki patryk  Lat:13 Klasa:7e szkoła: SP 2 RABKA-ZDRÓJ IM.WŁADYSŁAWA ORKANA OPIEKUN: JOANNA WÓJCIKIEWICZ</dc:title>
  <dc:creator>Patryk Janicki</dc:creator>
  <cp:lastModifiedBy>Marta Tabaszewska-Bochnar</cp:lastModifiedBy>
  <cp:revision>10</cp:revision>
  <dcterms:created xsi:type="dcterms:W3CDTF">2020-11-27T20:01:07Z</dcterms:created>
  <dcterms:modified xsi:type="dcterms:W3CDTF">2021-04-10T19:52:21Z</dcterms:modified>
</cp:coreProperties>
</file>